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56" r:id="rId2"/>
    <p:sldId id="340" r:id="rId3"/>
    <p:sldId id="339" r:id="rId4"/>
    <p:sldId id="343" r:id="rId5"/>
    <p:sldId id="295" r:id="rId6"/>
    <p:sldId id="306" r:id="rId7"/>
    <p:sldId id="324" r:id="rId8"/>
    <p:sldId id="335" r:id="rId9"/>
    <p:sldId id="336" r:id="rId10"/>
    <p:sldId id="317" r:id="rId11"/>
    <p:sldId id="300" r:id="rId12"/>
    <p:sldId id="288" r:id="rId13"/>
    <p:sldId id="341" r:id="rId14"/>
    <p:sldId id="342" r:id="rId15"/>
    <p:sldId id="344" r:id="rId16"/>
    <p:sldId id="345" r:id="rId17"/>
    <p:sldId id="318" r:id="rId18"/>
    <p:sldId id="337" r:id="rId19"/>
    <p:sldId id="338" r:id="rId20"/>
    <p:sldId id="346" r:id="rId21"/>
    <p:sldId id="334" r:id="rId22"/>
  </p:sldIdLst>
  <p:sldSz cx="9144000" cy="5143500" type="screen16x9"/>
  <p:notesSz cx="6681788" cy="98123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67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114" y="768"/>
      </p:cViewPr>
      <p:guideLst>
        <p:guide orient="horz" pos="667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1.jpeg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2.jpeg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3.jpeg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24.jpe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1.jpe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2.jpe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3.jpeg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24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6FF6A22-5550-476E-9B15-C02E4FFF9BFD}" type="doc">
      <dgm:prSet loTypeId="urn:microsoft.com/office/officeart/2008/layout/CaptionedPictures" loCatId="picture" qsTypeId="urn:microsoft.com/office/officeart/2005/8/quickstyle/simple1" qsCatId="simple" csTypeId="urn:microsoft.com/office/officeart/2005/8/colors/accent1_2" csCatId="accent1" phldr="1"/>
      <dgm:spPr/>
    </dgm:pt>
    <dgm:pt modelId="{A983B3A6-AF37-4BCC-852A-139936440CC5}">
      <dgm:prSet phldrT="[Текст]"/>
      <dgm:spPr/>
      <dgm:t>
        <a:bodyPr/>
        <a:lstStyle/>
        <a:p>
          <a:r>
            <a:rPr lang="ru-RU" b="1" dirty="0" smtClean="0">
              <a:solidFill>
                <a:schemeClr val="accent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</a:rPr>
            <a:t>Проект «Оздоровление Волги»</a:t>
          </a:r>
          <a:endParaRPr lang="ru-RU" dirty="0">
            <a:solidFill>
              <a:schemeClr val="accent1"/>
            </a:solidFill>
          </a:endParaRPr>
        </a:p>
      </dgm:t>
    </dgm:pt>
    <dgm:pt modelId="{C920B9EF-A717-4AC9-ABCE-8AC7CC7522FC}" type="parTrans" cxnId="{5E8011EC-FB64-4F60-9AC6-27AC4808333C}">
      <dgm:prSet/>
      <dgm:spPr/>
      <dgm:t>
        <a:bodyPr/>
        <a:lstStyle/>
        <a:p>
          <a:endParaRPr lang="ru-RU"/>
        </a:p>
      </dgm:t>
    </dgm:pt>
    <dgm:pt modelId="{1A35BF84-9046-4A57-8C0A-343AAD06E7A6}" type="sibTrans" cxnId="{5E8011EC-FB64-4F60-9AC6-27AC4808333C}">
      <dgm:prSet/>
      <dgm:spPr/>
      <dgm:t>
        <a:bodyPr/>
        <a:lstStyle/>
        <a:p>
          <a:endParaRPr lang="ru-RU"/>
        </a:p>
      </dgm:t>
    </dgm:pt>
    <dgm:pt modelId="{4FF95968-6BAD-4BA4-9EBF-58B076594226}" type="pres">
      <dgm:prSet presAssocID="{06FF6A22-5550-476E-9B15-C02E4FFF9BFD}" presName="Name0" presStyleCnt="0">
        <dgm:presLayoutVars>
          <dgm:chMax/>
          <dgm:chPref/>
          <dgm:dir/>
        </dgm:presLayoutVars>
      </dgm:prSet>
      <dgm:spPr/>
    </dgm:pt>
    <dgm:pt modelId="{9E2FEA62-7E05-4ABC-9DD1-74B57224ABE2}" type="pres">
      <dgm:prSet presAssocID="{A983B3A6-AF37-4BCC-852A-139936440CC5}" presName="composite" presStyleCnt="0">
        <dgm:presLayoutVars>
          <dgm:chMax val="1"/>
          <dgm:chPref val="1"/>
        </dgm:presLayoutVars>
      </dgm:prSet>
      <dgm:spPr/>
    </dgm:pt>
    <dgm:pt modelId="{28562B53-3004-4909-93EB-B08983539C3A}" type="pres">
      <dgm:prSet presAssocID="{A983B3A6-AF37-4BCC-852A-139936440CC5}" presName="Accent" presStyleLbl="trAlignAcc1" presStyleIdx="0" presStyleCnt="1">
        <dgm:presLayoutVars>
          <dgm:chMax val="0"/>
          <dgm:chPref val="0"/>
        </dgm:presLayoutVars>
      </dgm:prSet>
      <dgm:spPr/>
    </dgm:pt>
    <dgm:pt modelId="{A0D3B3BA-A736-4EAA-8A5A-1CE0A0E48B48}" type="pres">
      <dgm:prSet presAssocID="{A983B3A6-AF37-4BCC-852A-139936440CC5}" presName="Image" presStyleLbl="alignImgPlace1" presStyleIdx="0" presStyleCnt="1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4000" r="-14000"/>
          </a:stretch>
        </a:blipFill>
      </dgm:spPr>
    </dgm:pt>
    <dgm:pt modelId="{C9C862F4-200B-4B59-A244-1093437179B2}" type="pres">
      <dgm:prSet presAssocID="{A983B3A6-AF37-4BCC-852A-139936440CC5}" presName="ChildComposite" presStyleCnt="0"/>
      <dgm:spPr/>
    </dgm:pt>
    <dgm:pt modelId="{9AB9A634-A8F1-4553-A350-6FCB2C34C3B3}" type="pres">
      <dgm:prSet presAssocID="{A983B3A6-AF37-4BCC-852A-139936440CC5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9C2D5E7B-2FBB-4BF0-8AEC-EE31884293F4}" type="pres">
      <dgm:prSet presAssocID="{A983B3A6-AF37-4BCC-852A-139936440CC5}" presName="Parent" presStyleLbl="revTx" presStyleIdx="0" presStyleCnt="1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0C50268-6850-4286-90EB-FAEB9B7B7CD0}" type="presOf" srcId="{A983B3A6-AF37-4BCC-852A-139936440CC5}" destId="{9C2D5E7B-2FBB-4BF0-8AEC-EE31884293F4}" srcOrd="0" destOrd="0" presId="urn:microsoft.com/office/officeart/2008/layout/CaptionedPictures"/>
    <dgm:cxn modelId="{5E8011EC-FB64-4F60-9AC6-27AC4808333C}" srcId="{06FF6A22-5550-476E-9B15-C02E4FFF9BFD}" destId="{A983B3A6-AF37-4BCC-852A-139936440CC5}" srcOrd="0" destOrd="0" parTransId="{C920B9EF-A717-4AC9-ABCE-8AC7CC7522FC}" sibTransId="{1A35BF84-9046-4A57-8C0A-343AAD06E7A6}"/>
    <dgm:cxn modelId="{36A74CC8-0486-4B41-A0F2-FE45848AE8A6}" type="presOf" srcId="{06FF6A22-5550-476E-9B15-C02E4FFF9BFD}" destId="{4FF95968-6BAD-4BA4-9EBF-58B076594226}" srcOrd="0" destOrd="0" presId="urn:microsoft.com/office/officeart/2008/layout/CaptionedPictures"/>
    <dgm:cxn modelId="{45C54E4D-AA8D-4DBE-9CBE-3C0614A1559B}" type="presParOf" srcId="{4FF95968-6BAD-4BA4-9EBF-58B076594226}" destId="{9E2FEA62-7E05-4ABC-9DD1-74B57224ABE2}" srcOrd="0" destOrd="0" presId="urn:microsoft.com/office/officeart/2008/layout/CaptionedPictures"/>
    <dgm:cxn modelId="{3C823B14-CDA4-4571-A55E-772CBD797CDC}" type="presParOf" srcId="{9E2FEA62-7E05-4ABC-9DD1-74B57224ABE2}" destId="{28562B53-3004-4909-93EB-B08983539C3A}" srcOrd="0" destOrd="0" presId="urn:microsoft.com/office/officeart/2008/layout/CaptionedPictures"/>
    <dgm:cxn modelId="{81031902-D0F9-4EF3-BC02-D55D0A1F092B}" type="presParOf" srcId="{9E2FEA62-7E05-4ABC-9DD1-74B57224ABE2}" destId="{A0D3B3BA-A736-4EAA-8A5A-1CE0A0E48B48}" srcOrd="1" destOrd="0" presId="urn:microsoft.com/office/officeart/2008/layout/CaptionedPictures"/>
    <dgm:cxn modelId="{698FED5A-C7EF-4CA4-A549-AAB3D1F68110}" type="presParOf" srcId="{9E2FEA62-7E05-4ABC-9DD1-74B57224ABE2}" destId="{C9C862F4-200B-4B59-A244-1093437179B2}" srcOrd="2" destOrd="0" presId="urn:microsoft.com/office/officeart/2008/layout/CaptionedPictures"/>
    <dgm:cxn modelId="{CB1236E3-86E7-4F7A-8442-D0BD8E849309}" type="presParOf" srcId="{C9C862F4-200B-4B59-A244-1093437179B2}" destId="{9AB9A634-A8F1-4553-A350-6FCB2C34C3B3}" srcOrd="0" destOrd="0" presId="urn:microsoft.com/office/officeart/2008/layout/CaptionedPictures"/>
    <dgm:cxn modelId="{06100C58-16EA-41D5-A5EF-41036582F98A}" type="presParOf" srcId="{C9C862F4-200B-4B59-A244-1093437179B2}" destId="{9C2D5E7B-2FBB-4BF0-8AEC-EE31884293F4}" srcOrd="1" destOrd="0" presId="urn:microsoft.com/office/officeart/2008/layout/CaptionedPictures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B290291-F26D-498B-8F7E-FE20C58A2588}" type="doc">
      <dgm:prSet loTypeId="urn:microsoft.com/office/officeart/2008/layout/CaptionedPictures" loCatId="picture" qsTypeId="urn:microsoft.com/office/officeart/2005/8/quickstyle/simple1" qsCatId="simple" csTypeId="urn:microsoft.com/office/officeart/2005/8/colors/accent1_2" csCatId="accent1" phldr="1"/>
      <dgm:spPr/>
    </dgm:pt>
    <dgm:pt modelId="{E3BD1A3B-362A-47DF-A564-30EBA4903DBA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800" b="1" dirty="0" smtClean="0">
              <a:solidFill>
                <a:schemeClr val="accent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</a:rPr>
            <a:t>Акция </a:t>
          </a:r>
        </a:p>
        <a:p>
          <a:pPr>
            <a:spcAft>
              <a:spcPts val="0"/>
            </a:spcAft>
          </a:pPr>
          <a:r>
            <a:rPr lang="ru-RU" sz="1800" b="1" dirty="0" smtClean="0">
              <a:solidFill>
                <a:schemeClr val="accent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</a:rPr>
            <a:t>«Вода России»</a:t>
          </a:r>
          <a:endParaRPr lang="ru-RU" sz="1800" dirty="0">
            <a:solidFill>
              <a:schemeClr val="accent1"/>
            </a:solidFill>
          </a:endParaRPr>
        </a:p>
      </dgm:t>
    </dgm:pt>
    <dgm:pt modelId="{4098743A-2B72-4AC0-8EE2-163AD3A7E35D}" type="parTrans" cxnId="{6F3081DC-B47B-430A-8666-CD23CA92A22E}">
      <dgm:prSet/>
      <dgm:spPr/>
      <dgm:t>
        <a:bodyPr/>
        <a:lstStyle/>
        <a:p>
          <a:endParaRPr lang="ru-RU"/>
        </a:p>
      </dgm:t>
    </dgm:pt>
    <dgm:pt modelId="{AA98367A-DD01-49BA-B394-2E72B95702D8}" type="sibTrans" cxnId="{6F3081DC-B47B-430A-8666-CD23CA92A22E}">
      <dgm:prSet/>
      <dgm:spPr/>
      <dgm:t>
        <a:bodyPr/>
        <a:lstStyle/>
        <a:p>
          <a:endParaRPr lang="ru-RU"/>
        </a:p>
      </dgm:t>
    </dgm:pt>
    <dgm:pt modelId="{54F7BC37-F32F-41B0-BBD9-F2FF046E6284}" type="pres">
      <dgm:prSet presAssocID="{0B290291-F26D-498B-8F7E-FE20C58A2588}" presName="Name0" presStyleCnt="0">
        <dgm:presLayoutVars>
          <dgm:chMax/>
          <dgm:chPref/>
          <dgm:dir/>
        </dgm:presLayoutVars>
      </dgm:prSet>
      <dgm:spPr/>
    </dgm:pt>
    <dgm:pt modelId="{50749B69-55EA-488E-AC25-DBC7AE3A0C58}" type="pres">
      <dgm:prSet presAssocID="{E3BD1A3B-362A-47DF-A564-30EBA4903DBA}" presName="composite" presStyleCnt="0">
        <dgm:presLayoutVars>
          <dgm:chMax val="1"/>
          <dgm:chPref val="1"/>
        </dgm:presLayoutVars>
      </dgm:prSet>
      <dgm:spPr/>
    </dgm:pt>
    <dgm:pt modelId="{6746AC26-AFF5-43B9-98A2-CA6A01048965}" type="pres">
      <dgm:prSet presAssocID="{E3BD1A3B-362A-47DF-A564-30EBA4903DBA}" presName="Accent" presStyleLbl="trAlignAcc1" presStyleIdx="0" presStyleCnt="1">
        <dgm:presLayoutVars>
          <dgm:chMax val="0"/>
          <dgm:chPref val="0"/>
        </dgm:presLayoutVars>
      </dgm:prSet>
      <dgm:spPr/>
    </dgm:pt>
    <dgm:pt modelId="{CB993A6B-97A3-42DB-BEEC-3C3FF3CFA488}" type="pres">
      <dgm:prSet presAssocID="{E3BD1A3B-362A-47DF-A564-30EBA4903DBA}" presName="Image" presStyleLbl="alignImgPlace1" presStyleIdx="0" presStyleCnt="1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4000" r="-14000"/>
          </a:stretch>
        </a:blipFill>
      </dgm:spPr>
    </dgm:pt>
    <dgm:pt modelId="{EB8DE894-55BC-4C77-AD2B-A2F3FD3ADDA3}" type="pres">
      <dgm:prSet presAssocID="{E3BD1A3B-362A-47DF-A564-30EBA4903DBA}" presName="ChildComposite" presStyleCnt="0"/>
      <dgm:spPr/>
    </dgm:pt>
    <dgm:pt modelId="{EDE1AE0D-4A33-4CC8-80E8-150C5973A7E8}" type="pres">
      <dgm:prSet presAssocID="{E3BD1A3B-362A-47DF-A564-30EBA4903DBA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454E8C63-1D93-470C-8128-42381557680B}" type="pres">
      <dgm:prSet presAssocID="{E3BD1A3B-362A-47DF-A564-30EBA4903DBA}" presName="Parent" presStyleLbl="revTx" presStyleIdx="0" presStyleCnt="1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F0B6985-8F24-4FFA-BBF0-382CAD0FCE17}" type="presOf" srcId="{0B290291-F26D-498B-8F7E-FE20C58A2588}" destId="{54F7BC37-F32F-41B0-BBD9-F2FF046E6284}" srcOrd="0" destOrd="0" presId="urn:microsoft.com/office/officeart/2008/layout/CaptionedPictures"/>
    <dgm:cxn modelId="{6F3081DC-B47B-430A-8666-CD23CA92A22E}" srcId="{0B290291-F26D-498B-8F7E-FE20C58A2588}" destId="{E3BD1A3B-362A-47DF-A564-30EBA4903DBA}" srcOrd="0" destOrd="0" parTransId="{4098743A-2B72-4AC0-8EE2-163AD3A7E35D}" sibTransId="{AA98367A-DD01-49BA-B394-2E72B95702D8}"/>
    <dgm:cxn modelId="{CAE3BEDD-620F-42A8-A2C2-E576A9CE8110}" type="presOf" srcId="{E3BD1A3B-362A-47DF-A564-30EBA4903DBA}" destId="{454E8C63-1D93-470C-8128-42381557680B}" srcOrd="0" destOrd="0" presId="urn:microsoft.com/office/officeart/2008/layout/CaptionedPictures"/>
    <dgm:cxn modelId="{2194EA86-D5BF-43DF-9E55-C97A2CAC6213}" type="presParOf" srcId="{54F7BC37-F32F-41B0-BBD9-F2FF046E6284}" destId="{50749B69-55EA-488E-AC25-DBC7AE3A0C58}" srcOrd="0" destOrd="0" presId="urn:microsoft.com/office/officeart/2008/layout/CaptionedPictures"/>
    <dgm:cxn modelId="{1959C59A-25F1-4842-8912-55061FEF5741}" type="presParOf" srcId="{50749B69-55EA-488E-AC25-DBC7AE3A0C58}" destId="{6746AC26-AFF5-43B9-98A2-CA6A01048965}" srcOrd="0" destOrd="0" presId="urn:microsoft.com/office/officeart/2008/layout/CaptionedPictures"/>
    <dgm:cxn modelId="{D7478BFF-50DC-4A85-BAEA-B244CF00906F}" type="presParOf" srcId="{50749B69-55EA-488E-AC25-DBC7AE3A0C58}" destId="{CB993A6B-97A3-42DB-BEEC-3C3FF3CFA488}" srcOrd="1" destOrd="0" presId="urn:microsoft.com/office/officeart/2008/layout/CaptionedPictures"/>
    <dgm:cxn modelId="{D205011B-17CB-49B0-9156-325420E4B444}" type="presParOf" srcId="{50749B69-55EA-488E-AC25-DBC7AE3A0C58}" destId="{EB8DE894-55BC-4C77-AD2B-A2F3FD3ADDA3}" srcOrd="2" destOrd="0" presId="urn:microsoft.com/office/officeart/2008/layout/CaptionedPictures"/>
    <dgm:cxn modelId="{2A1C6A14-542B-4472-8CB5-FF48349608BD}" type="presParOf" srcId="{EB8DE894-55BC-4C77-AD2B-A2F3FD3ADDA3}" destId="{EDE1AE0D-4A33-4CC8-80E8-150C5973A7E8}" srcOrd="0" destOrd="0" presId="urn:microsoft.com/office/officeart/2008/layout/CaptionedPictures"/>
    <dgm:cxn modelId="{5FE205FD-8E2A-4C0A-97F3-42D928C682AC}" type="presParOf" srcId="{EB8DE894-55BC-4C77-AD2B-A2F3FD3ADDA3}" destId="{454E8C63-1D93-470C-8128-42381557680B}" srcOrd="1" destOrd="0" presId="urn:microsoft.com/office/officeart/2008/layout/CaptionedPictures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6FF6A22-5550-476E-9B15-C02E4FFF9BFD}" type="doc">
      <dgm:prSet loTypeId="urn:microsoft.com/office/officeart/2008/layout/CaptionedPictures" loCatId="picture" qsTypeId="urn:microsoft.com/office/officeart/2005/8/quickstyle/simple1" qsCatId="simple" csTypeId="urn:microsoft.com/office/officeart/2005/8/colors/accent1_2" csCatId="accent1" phldr="1"/>
      <dgm:spPr/>
    </dgm:pt>
    <dgm:pt modelId="{A983B3A6-AF37-4BCC-852A-139936440CC5}">
      <dgm:prSet phldrT="[Текст]"/>
      <dgm:spPr/>
      <dgm:t>
        <a:bodyPr/>
        <a:lstStyle/>
        <a:p>
          <a:pPr>
            <a:spcAft>
              <a:spcPts val="0"/>
            </a:spcAft>
          </a:pPr>
          <a:r>
            <a:rPr lang="ru-RU" b="1" dirty="0" smtClean="0">
              <a:solidFill>
                <a:schemeClr val="accent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</a:rPr>
            <a:t>Проект </a:t>
          </a:r>
        </a:p>
        <a:p>
          <a:pPr>
            <a:spcAft>
              <a:spcPts val="0"/>
            </a:spcAft>
          </a:pPr>
          <a:r>
            <a:rPr lang="ru-RU" b="1" dirty="0" smtClean="0">
              <a:solidFill>
                <a:schemeClr val="accent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</a:rPr>
            <a:t>«Сохранение уникальных водных объектов»</a:t>
          </a:r>
          <a:endParaRPr lang="ru-RU" dirty="0">
            <a:solidFill>
              <a:schemeClr val="accent1"/>
            </a:solidFill>
          </a:endParaRPr>
        </a:p>
      </dgm:t>
    </dgm:pt>
    <dgm:pt modelId="{C920B9EF-A717-4AC9-ABCE-8AC7CC7522FC}" type="parTrans" cxnId="{5E8011EC-FB64-4F60-9AC6-27AC4808333C}">
      <dgm:prSet/>
      <dgm:spPr/>
      <dgm:t>
        <a:bodyPr/>
        <a:lstStyle/>
        <a:p>
          <a:endParaRPr lang="ru-RU"/>
        </a:p>
      </dgm:t>
    </dgm:pt>
    <dgm:pt modelId="{1A35BF84-9046-4A57-8C0A-343AAD06E7A6}" type="sibTrans" cxnId="{5E8011EC-FB64-4F60-9AC6-27AC4808333C}">
      <dgm:prSet/>
      <dgm:spPr/>
      <dgm:t>
        <a:bodyPr/>
        <a:lstStyle/>
        <a:p>
          <a:endParaRPr lang="ru-RU"/>
        </a:p>
      </dgm:t>
    </dgm:pt>
    <dgm:pt modelId="{4FF95968-6BAD-4BA4-9EBF-58B076594226}" type="pres">
      <dgm:prSet presAssocID="{06FF6A22-5550-476E-9B15-C02E4FFF9BFD}" presName="Name0" presStyleCnt="0">
        <dgm:presLayoutVars>
          <dgm:chMax/>
          <dgm:chPref/>
          <dgm:dir/>
        </dgm:presLayoutVars>
      </dgm:prSet>
      <dgm:spPr/>
    </dgm:pt>
    <dgm:pt modelId="{9E2FEA62-7E05-4ABC-9DD1-74B57224ABE2}" type="pres">
      <dgm:prSet presAssocID="{A983B3A6-AF37-4BCC-852A-139936440CC5}" presName="composite" presStyleCnt="0">
        <dgm:presLayoutVars>
          <dgm:chMax val="1"/>
          <dgm:chPref val="1"/>
        </dgm:presLayoutVars>
      </dgm:prSet>
      <dgm:spPr/>
    </dgm:pt>
    <dgm:pt modelId="{28562B53-3004-4909-93EB-B08983539C3A}" type="pres">
      <dgm:prSet presAssocID="{A983B3A6-AF37-4BCC-852A-139936440CC5}" presName="Accent" presStyleLbl="trAlignAcc1" presStyleIdx="0" presStyleCnt="1">
        <dgm:presLayoutVars>
          <dgm:chMax val="0"/>
          <dgm:chPref val="0"/>
        </dgm:presLayoutVars>
      </dgm:prSet>
      <dgm:spPr/>
    </dgm:pt>
    <dgm:pt modelId="{A0D3B3BA-A736-4EAA-8A5A-1CE0A0E48B48}" type="pres">
      <dgm:prSet presAssocID="{A983B3A6-AF37-4BCC-852A-139936440CC5}" presName="Image" presStyleLbl="alignImgPlace1" presStyleIdx="0" presStyleCnt="1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4000" r="-14000"/>
          </a:stretch>
        </a:blipFill>
      </dgm:spPr>
    </dgm:pt>
    <dgm:pt modelId="{C9C862F4-200B-4B59-A244-1093437179B2}" type="pres">
      <dgm:prSet presAssocID="{A983B3A6-AF37-4BCC-852A-139936440CC5}" presName="ChildComposite" presStyleCnt="0"/>
      <dgm:spPr/>
    </dgm:pt>
    <dgm:pt modelId="{9AB9A634-A8F1-4553-A350-6FCB2C34C3B3}" type="pres">
      <dgm:prSet presAssocID="{A983B3A6-AF37-4BCC-852A-139936440CC5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9C2D5E7B-2FBB-4BF0-8AEC-EE31884293F4}" type="pres">
      <dgm:prSet presAssocID="{A983B3A6-AF37-4BCC-852A-139936440CC5}" presName="Parent" presStyleLbl="revTx" presStyleIdx="0" presStyleCnt="1">
        <dgm:presLayoutVars>
          <dgm:chMax val="1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FDC64D4-0CE9-4585-BA62-45544E2DE917}" type="presOf" srcId="{A983B3A6-AF37-4BCC-852A-139936440CC5}" destId="{9C2D5E7B-2FBB-4BF0-8AEC-EE31884293F4}" srcOrd="0" destOrd="0" presId="urn:microsoft.com/office/officeart/2008/layout/CaptionedPictures"/>
    <dgm:cxn modelId="{D12FC269-8F59-4BFD-9E04-BECDE818A365}" type="presOf" srcId="{06FF6A22-5550-476E-9B15-C02E4FFF9BFD}" destId="{4FF95968-6BAD-4BA4-9EBF-58B076594226}" srcOrd="0" destOrd="0" presId="urn:microsoft.com/office/officeart/2008/layout/CaptionedPictures"/>
    <dgm:cxn modelId="{5E8011EC-FB64-4F60-9AC6-27AC4808333C}" srcId="{06FF6A22-5550-476E-9B15-C02E4FFF9BFD}" destId="{A983B3A6-AF37-4BCC-852A-139936440CC5}" srcOrd="0" destOrd="0" parTransId="{C920B9EF-A717-4AC9-ABCE-8AC7CC7522FC}" sibTransId="{1A35BF84-9046-4A57-8C0A-343AAD06E7A6}"/>
    <dgm:cxn modelId="{4F1FA077-8D1E-45B0-8914-85E79327758B}" type="presParOf" srcId="{4FF95968-6BAD-4BA4-9EBF-58B076594226}" destId="{9E2FEA62-7E05-4ABC-9DD1-74B57224ABE2}" srcOrd="0" destOrd="0" presId="urn:microsoft.com/office/officeart/2008/layout/CaptionedPictures"/>
    <dgm:cxn modelId="{F648EBDC-74D8-43FA-ABF5-5DBE02F60B58}" type="presParOf" srcId="{9E2FEA62-7E05-4ABC-9DD1-74B57224ABE2}" destId="{28562B53-3004-4909-93EB-B08983539C3A}" srcOrd="0" destOrd="0" presId="urn:microsoft.com/office/officeart/2008/layout/CaptionedPictures"/>
    <dgm:cxn modelId="{E62ECD46-275E-4541-8312-1099125B85DC}" type="presParOf" srcId="{9E2FEA62-7E05-4ABC-9DD1-74B57224ABE2}" destId="{A0D3B3BA-A736-4EAA-8A5A-1CE0A0E48B48}" srcOrd="1" destOrd="0" presId="urn:microsoft.com/office/officeart/2008/layout/CaptionedPictures"/>
    <dgm:cxn modelId="{A88E2A3B-8702-4BA3-929A-74E523936288}" type="presParOf" srcId="{9E2FEA62-7E05-4ABC-9DD1-74B57224ABE2}" destId="{C9C862F4-200B-4B59-A244-1093437179B2}" srcOrd="2" destOrd="0" presId="urn:microsoft.com/office/officeart/2008/layout/CaptionedPictures"/>
    <dgm:cxn modelId="{9F6EFE68-A887-4B8D-81F6-D0E7C9D29618}" type="presParOf" srcId="{C9C862F4-200B-4B59-A244-1093437179B2}" destId="{9AB9A634-A8F1-4553-A350-6FCB2C34C3B3}" srcOrd="0" destOrd="0" presId="urn:microsoft.com/office/officeart/2008/layout/CaptionedPictures"/>
    <dgm:cxn modelId="{E9550E0D-57E2-4CC4-A7FE-702172DECF01}" type="presParOf" srcId="{C9C862F4-200B-4B59-A244-1093437179B2}" destId="{9C2D5E7B-2FBB-4BF0-8AEC-EE31884293F4}" srcOrd="1" destOrd="0" presId="urn:microsoft.com/office/officeart/2008/layout/CaptionedPictures"/>
  </dgm:cxnLst>
  <dgm:bg/>
  <dgm:whole/>
  <dgm:extLst>
    <a:ext uri="http://schemas.microsoft.com/office/drawing/2008/diagram">
      <dsp:dataModelExt xmlns:dsp="http://schemas.microsoft.com/office/drawing/2008/diagram" relId="rId1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4A84EBB-6480-4FA4-A0D0-D2CAB859A7B2}" type="doc">
      <dgm:prSet loTypeId="urn:microsoft.com/office/officeart/2008/layout/HexagonCluster" loCatId="picture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C17CB48-61D0-4C5F-87C7-773D2D674DBF}">
      <dgm:prSet phldrT="[Текст]" custT="1"/>
      <dgm:spPr/>
      <dgm:t>
        <a:bodyPr/>
        <a:lstStyle/>
        <a:p>
          <a:r>
            <a:rPr lang="ru-RU" sz="2000" b="1" dirty="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</a:rPr>
            <a:t>Сформировать экологическое сознание и ответственное отношение к природе</a:t>
          </a:r>
          <a:endParaRPr lang="ru-RU" sz="2000" dirty="0"/>
        </a:p>
      </dgm:t>
    </dgm:pt>
    <dgm:pt modelId="{4D405036-BD61-4109-BBCC-9BB0E2A2A2A9}" type="parTrans" cxnId="{A22E7BE2-790A-46E3-B0C6-ED17D2038F6B}">
      <dgm:prSet/>
      <dgm:spPr/>
      <dgm:t>
        <a:bodyPr/>
        <a:lstStyle/>
        <a:p>
          <a:endParaRPr lang="ru-RU"/>
        </a:p>
      </dgm:t>
    </dgm:pt>
    <dgm:pt modelId="{1A9EBA5A-3509-4C70-A979-93FA55317560}" type="sibTrans" cxnId="{A22E7BE2-790A-46E3-B0C6-ED17D2038F6B}">
      <dgm:prSet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5000" r="-15000"/>
          </a:stretch>
        </a:blipFill>
      </dgm:spPr>
      <dgm:t>
        <a:bodyPr/>
        <a:lstStyle/>
        <a:p>
          <a:endParaRPr lang="ru-RU"/>
        </a:p>
      </dgm:t>
    </dgm:pt>
    <dgm:pt modelId="{23708A01-A3CC-4875-B3CC-A0C815F37D17}" type="pres">
      <dgm:prSet presAssocID="{D4A84EBB-6480-4FA4-A0D0-D2CAB859A7B2}" presName="Name0" presStyleCnt="0">
        <dgm:presLayoutVars>
          <dgm:chMax val="21"/>
          <dgm:chPref val="21"/>
        </dgm:presLayoutVars>
      </dgm:prSet>
      <dgm:spPr/>
      <dgm:t>
        <a:bodyPr/>
        <a:lstStyle/>
        <a:p>
          <a:endParaRPr lang="ru-RU"/>
        </a:p>
      </dgm:t>
    </dgm:pt>
    <dgm:pt modelId="{05DC74C6-B614-464A-A88D-28ECF0B32E3C}" type="pres">
      <dgm:prSet presAssocID="{0C17CB48-61D0-4C5F-87C7-773D2D674DBF}" presName="text1" presStyleCnt="0"/>
      <dgm:spPr/>
    </dgm:pt>
    <dgm:pt modelId="{ED99590E-AEA3-4277-AF10-617942805BCE}" type="pres">
      <dgm:prSet presAssocID="{0C17CB48-61D0-4C5F-87C7-773D2D674DBF}" presName="textRepeatNode" presStyleLbl="align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CB5CE7-E227-4186-8572-34A3485E5EA9}" type="pres">
      <dgm:prSet presAssocID="{0C17CB48-61D0-4C5F-87C7-773D2D674DBF}" presName="textaccent1" presStyleCnt="0"/>
      <dgm:spPr/>
    </dgm:pt>
    <dgm:pt modelId="{3D5AA61D-4A32-4009-AF66-577DA6E81DE7}" type="pres">
      <dgm:prSet presAssocID="{0C17CB48-61D0-4C5F-87C7-773D2D674DBF}" presName="accentRepeatNode" presStyleLbl="solidAlignAcc1" presStyleIdx="0" presStyleCnt="2"/>
      <dgm:spPr/>
    </dgm:pt>
    <dgm:pt modelId="{37BEB53D-DB90-4605-9F48-CC164ABA2257}" type="pres">
      <dgm:prSet presAssocID="{1A9EBA5A-3509-4C70-A979-93FA55317560}" presName="image1" presStyleCnt="0"/>
      <dgm:spPr/>
    </dgm:pt>
    <dgm:pt modelId="{E9C76B94-21D5-4A30-B402-8639920DD483}" type="pres">
      <dgm:prSet presAssocID="{1A9EBA5A-3509-4C70-A979-93FA55317560}" presName="imageRepeatNode" presStyleLbl="alignAcc1" presStyleIdx="0" presStyleCnt="1"/>
      <dgm:spPr/>
      <dgm:t>
        <a:bodyPr/>
        <a:lstStyle/>
        <a:p>
          <a:endParaRPr lang="ru-RU"/>
        </a:p>
      </dgm:t>
    </dgm:pt>
    <dgm:pt modelId="{088EC958-13B7-46E3-9E28-FB3B92E06D09}" type="pres">
      <dgm:prSet presAssocID="{1A9EBA5A-3509-4C70-A979-93FA55317560}" presName="imageaccent1" presStyleCnt="0"/>
      <dgm:spPr/>
    </dgm:pt>
    <dgm:pt modelId="{2FA3CAE9-B45C-4691-B95F-FBC1E15E0E18}" type="pres">
      <dgm:prSet presAssocID="{1A9EBA5A-3509-4C70-A979-93FA55317560}" presName="accentRepeatNode" presStyleLbl="solidAlignAcc1" presStyleIdx="1" presStyleCnt="2"/>
      <dgm:spPr/>
      <dgm:t>
        <a:bodyPr/>
        <a:lstStyle/>
        <a:p>
          <a:endParaRPr lang="ru-RU"/>
        </a:p>
      </dgm:t>
    </dgm:pt>
  </dgm:ptLst>
  <dgm:cxnLst>
    <dgm:cxn modelId="{0127A4EF-6447-488D-AEEF-E90FA99EB605}" type="presOf" srcId="{D4A84EBB-6480-4FA4-A0D0-D2CAB859A7B2}" destId="{23708A01-A3CC-4875-B3CC-A0C815F37D17}" srcOrd="0" destOrd="0" presId="urn:microsoft.com/office/officeart/2008/layout/HexagonCluster"/>
    <dgm:cxn modelId="{3DA388D3-3FCC-47E1-B822-A41B68C614CC}" type="presOf" srcId="{1A9EBA5A-3509-4C70-A979-93FA55317560}" destId="{E9C76B94-21D5-4A30-B402-8639920DD483}" srcOrd="0" destOrd="0" presId="urn:microsoft.com/office/officeart/2008/layout/HexagonCluster"/>
    <dgm:cxn modelId="{3F1DDE9E-4D6D-4144-8757-9C7166D50FC8}" type="presOf" srcId="{0C17CB48-61D0-4C5F-87C7-773D2D674DBF}" destId="{ED99590E-AEA3-4277-AF10-617942805BCE}" srcOrd="0" destOrd="0" presId="urn:microsoft.com/office/officeart/2008/layout/HexagonCluster"/>
    <dgm:cxn modelId="{A22E7BE2-790A-46E3-B0C6-ED17D2038F6B}" srcId="{D4A84EBB-6480-4FA4-A0D0-D2CAB859A7B2}" destId="{0C17CB48-61D0-4C5F-87C7-773D2D674DBF}" srcOrd="0" destOrd="0" parTransId="{4D405036-BD61-4109-BBCC-9BB0E2A2A2A9}" sibTransId="{1A9EBA5A-3509-4C70-A979-93FA55317560}"/>
    <dgm:cxn modelId="{1CF506B3-3176-4E91-BB84-EA4CA9879267}" type="presParOf" srcId="{23708A01-A3CC-4875-B3CC-A0C815F37D17}" destId="{05DC74C6-B614-464A-A88D-28ECF0B32E3C}" srcOrd="0" destOrd="0" presId="urn:microsoft.com/office/officeart/2008/layout/HexagonCluster"/>
    <dgm:cxn modelId="{B1C7FE89-E467-4E50-A561-DC3D5224AC46}" type="presParOf" srcId="{05DC74C6-B614-464A-A88D-28ECF0B32E3C}" destId="{ED99590E-AEA3-4277-AF10-617942805BCE}" srcOrd="0" destOrd="0" presId="urn:microsoft.com/office/officeart/2008/layout/HexagonCluster"/>
    <dgm:cxn modelId="{01F75AF7-0066-4C2E-9130-1DBA65E25D0E}" type="presParOf" srcId="{23708A01-A3CC-4875-B3CC-A0C815F37D17}" destId="{1ACB5CE7-E227-4186-8572-34A3485E5EA9}" srcOrd="1" destOrd="0" presId="urn:microsoft.com/office/officeart/2008/layout/HexagonCluster"/>
    <dgm:cxn modelId="{6DF32B8E-5DFA-4E9C-B2D5-55C93B7DDF55}" type="presParOf" srcId="{1ACB5CE7-E227-4186-8572-34A3485E5EA9}" destId="{3D5AA61D-4A32-4009-AF66-577DA6E81DE7}" srcOrd="0" destOrd="0" presId="urn:microsoft.com/office/officeart/2008/layout/HexagonCluster"/>
    <dgm:cxn modelId="{2D0DB8BF-7B1E-4C30-AAE0-9340F4A57C3B}" type="presParOf" srcId="{23708A01-A3CC-4875-B3CC-A0C815F37D17}" destId="{37BEB53D-DB90-4605-9F48-CC164ABA2257}" srcOrd="2" destOrd="0" presId="urn:microsoft.com/office/officeart/2008/layout/HexagonCluster"/>
    <dgm:cxn modelId="{DDEB33EB-41C1-4EFA-BBF8-54AC8992D13E}" type="presParOf" srcId="{37BEB53D-DB90-4605-9F48-CC164ABA2257}" destId="{E9C76B94-21D5-4A30-B402-8639920DD483}" srcOrd="0" destOrd="0" presId="urn:microsoft.com/office/officeart/2008/layout/HexagonCluster"/>
    <dgm:cxn modelId="{B3594DE4-E8E6-470A-81FA-25536A3DB605}" type="presParOf" srcId="{23708A01-A3CC-4875-B3CC-A0C815F37D17}" destId="{088EC958-13B7-46E3-9E28-FB3B92E06D09}" srcOrd="3" destOrd="0" presId="urn:microsoft.com/office/officeart/2008/layout/HexagonCluster"/>
    <dgm:cxn modelId="{0AE5D709-55A9-4DC9-AF03-022C5E714A48}" type="presParOf" srcId="{088EC958-13B7-46E3-9E28-FB3B92E06D09}" destId="{2FA3CAE9-B45C-4691-B95F-FBC1E15E0E18}" srcOrd="0" destOrd="0" presId="urn:microsoft.com/office/officeart/2008/layout/HexagonCluster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562B53-3004-4909-93EB-B08983539C3A}">
      <dsp:nvSpPr>
        <dsp:cNvPr id="0" name=""/>
        <dsp:cNvSpPr/>
      </dsp:nvSpPr>
      <dsp:spPr>
        <a:xfrm>
          <a:off x="637998" y="0"/>
          <a:ext cx="2451647" cy="2884291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0D3B3BA-A736-4EAA-8A5A-1CE0A0E48B48}">
      <dsp:nvSpPr>
        <dsp:cNvPr id="0" name=""/>
        <dsp:cNvSpPr/>
      </dsp:nvSpPr>
      <dsp:spPr>
        <a:xfrm>
          <a:off x="760580" y="115371"/>
          <a:ext cx="2206482" cy="1874789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4000" r="-14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C2D5E7B-2FBB-4BF0-8AEC-EE31884293F4}">
      <dsp:nvSpPr>
        <dsp:cNvPr id="0" name=""/>
        <dsp:cNvSpPr/>
      </dsp:nvSpPr>
      <dsp:spPr>
        <a:xfrm>
          <a:off x="760580" y="1990160"/>
          <a:ext cx="2206482" cy="7787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accent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</a:rPr>
            <a:t>Проект «Оздоровление Волги»</a:t>
          </a:r>
          <a:endParaRPr lang="ru-RU" sz="1600" kern="1200" dirty="0">
            <a:solidFill>
              <a:schemeClr val="accent1"/>
            </a:solidFill>
          </a:endParaRPr>
        </a:p>
      </dsp:txBody>
      <dsp:txXfrm>
        <a:off x="760580" y="1990160"/>
        <a:ext cx="2206482" cy="77875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46AC26-AFF5-43B9-98A2-CA6A01048965}">
      <dsp:nvSpPr>
        <dsp:cNvPr id="0" name=""/>
        <dsp:cNvSpPr/>
      </dsp:nvSpPr>
      <dsp:spPr>
        <a:xfrm>
          <a:off x="936103" y="0"/>
          <a:ext cx="2448272" cy="2880320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B993A6B-97A3-42DB-BEEC-3C3FF3CFA488}">
      <dsp:nvSpPr>
        <dsp:cNvPr id="0" name=""/>
        <dsp:cNvSpPr/>
      </dsp:nvSpPr>
      <dsp:spPr>
        <a:xfrm>
          <a:off x="1058517" y="115212"/>
          <a:ext cx="2203444" cy="1872208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4000" r="-14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54E8C63-1D93-470C-8128-42381557680B}">
      <dsp:nvSpPr>
        <dsp:cNvPr id="0" name=""/>
        <dsp:cNvSpPr/>
      </dsp:nvSpPr>
      <dsp:spPr>
        <a:xfrm>
          <a:off x="1058517" y="1987420"/>
          <a:ext cx="2203444" cy="77768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solidFill>
                <a:schemeClr val="accent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</a:rPr>
            <a:t>Акция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solidFill>
                <a:schemeClr val="accent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</a:rPr>
            <a:t>«Вода России»</a:t>
          </a:r>
          <a:endParaRPr lang="ru-RU" sz="1800" kern="1200" dirty="0">
            <a:solidFill>
              <a:schemeClr val="accent1"/>
            </a:solidFill>
          </a:endParaRPr>
        </a:p>
      </dsp:txBody>
      <dsp:txXfrm>
        <a:off x="1058517" y="1987420"/>
        <a:ext cx="2203444" cy="77768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562B53-3004-4909-93EB-B08983539C3A}">
      <dsp:nvSpPr>
        <dsp:cNvPr id="0" name=""/>
        <dsp:cNvSpPr/>
      </dsp:nvSpPr>
      <dsp:spPr>
        <a:xfrm>
          <a:off x="637998" y="0"/>
          <a:ext cx="2451647" cy="2884291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0D3B3BA-A736-4EAA-8A5A-1CE0A0E48B48}">
      <dsp:nvSpPr>
        <dsp:cNvPr id="0" name=""/>
        <dsp:cNvSpPr/>
      </dsp:nvSpPr>
      <dsp:spPr>
        <a:xfrm>
          <a:off x="760580" y="115371"/>
          <a:ext cx="2206482" cy="1874789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4000" r="-14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C2D5E7B-2FBB-4BF0-8AEC-EE31884293F4}">
      <dsp:nvSpPr>
        <dsp:cNvPr id="0" name=""/>
        <dsp:cNvSpPr/>
      </dsp:nvSpPr>
      <dsp:spPr>
        <a:xfrm>
          <a:off x="760580" y="1990160"/>
          <a:ext cx="2206482" cy="7787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b="1" kern="1200" dirty="0" smtClean="0">
              <a:solidFill>
                <a:schemeClr val="accent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</a:rPr>
            <a:t>Проект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400" b="1" kern="1200" dirty="0" smtClean="0">
              <a:solidFill>
                <a:schemeClr val="accent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</a:rPr>
            <a:t>«Сохранение уникальных водных объектов»</a:t>
          </a:r>
          <a:endParaRPr lang="ru-RU" sz="1400" kern="1200" dirty="0">
            <a:solidFill>
              <a:schemeClr val="accent1"/>
            </a:solidFill>
          </a:endParaRPr>
        </a:p>
      </dsp:txBody>
      <dsp:txXfrm>
        <a:off x="760580" y="1990160"/>
        <a:ext cx="2206482" cy="77875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99590E-AEA3-4277-AF10-617942805BCE}">
      <dsp:nvSpPr>
        <dsp:cNvPr id="0" name=""/>
        <dsp:cNvSpPr/>
      </dsp:nvSpPr>
      <dsp:spPr>
        <a:xfrm>
          <a:off x="2422995" y="1219822"/>
          <a:ext cx="2677395" cy="2305676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25400" rIns="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</a:rPr>
            <a:t>Сформировать экологическое сознание и ответственное отношение к природе</a:t>
          </a:r>
          <a:endParaRPr lang="ru-RU" sz="2000" kern="1200" dirty="0"/>
        </a:p>
      </dsp:txBody>
      <dsp:txXfrm>
        <a:off x="2838251" y="1577425"/>
        <a:ext cx="1846883" cy="1590470"/>
      </dsp:txXfrm>
    </dsp:sp>
    <dsp:sp modelId="{3D5AA61D-4A32-4009-AF66-577DA6E81DE7}">
      <dsp:nvSpPr>
        <dsp:cNvPr id="0" name=""/>
        <dsp:cNvSpPr/>
      </dsp:nvSpPr>
      <dsp:spPr>
        <a:xfrm>
          <a:off x="2485101" y="2237986"/>
          <a:ext cx="312485" cy="269700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9C76B94-21D5-4A30-B402-8639920DD483}">
      <dsp:nvSpPr>
        <dsp:cNvPr id="0" name=""/>
        <dsp:cNvSpPr/>
      </dsp:nvSpPr>
      <dsp:spPr>
        <a:xfrm>
          <a:off x="210171" y="0"/>
          <a:ext cx="2673972" cy="2304971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5000" r="-15000"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FA3CAE9-B45C-4691-B95F-FBC1E15E0E18}">
      <dsp:nvSpPr>
        <dsp:cNvPr id="0" name=""/>
        <dsp:cNvSpPr/>
      </dsp:nvSpPr>
      <dsp:spPr>
        <a:xfrm>
          <a:off x="2020530" y="1985913"/>
          <a:ext cx="312485" cy="269700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CaptionedPictures">
  <dgm:title val=""/>
  <dgm:desc val=""/>
  <dgm:catLst>
    <dgm:cat type="picture" pri="5000"/>
    <dgm:cat type="pictureconvert" pri="5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  <dgm:pt modelId="40">
          <dgm:prSet phldr="1"/>
        </dgm:pt>
        <dgm:pt modelId="4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  <dgm:cxn modelId="90" srcId="0" destId="40" srcOrd="3" destOrd="0"/>
        <dgm:cxn modelId="42" srcId="40" destId="4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grDir" val="t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" op="equ"/>
      <dgm:constr type="primFontSz" for="des" forName="Child" refType="primFontSz" refFor="des" refForName="Parent" op="lte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varLst>
          <dgm:chMax val="1"/>
          <dgm:chPref val="1"/>
        </dgm:varLst>
        <dgm:alg type="composite">
          <dgm:param type="ar" val="0.85"/>
        </dgm:alg>
        <dgm:shape xmlns:r="http://schemas.openxmlformats.org/officeDocument/2006/relationships" r:blip="">
          <dgm:adjLst/>
        </dgm:shape>
        <dgm:constrLst>
          <dgm:constr type="l" for="ch" forName="Accent" refType="w" fact="0"/>
          <dgm:constr type="t" for="ch" forName="Accent" refType="h" fact="0"/>
          <dgm:constr type="w" for="ch" forName="Accent" refType="w"/>
          <dgm:constr type="h" for="ch" forName="Accent" refType="h"/>
          <dgm:constr type="l" for="ch" forName="Image" refType="w" fact="0.05"/>
          <dgm:constr type="t" for="ch" forName="Image" refType="h" fact="0.04"/>
          <dgm:constr type="w" for="ch" forName="Image" refType="w" fact="0.9"/>
          <dgm:constr type="h" for="ch" forName="Image" refType="h" fact="0.65"/>
          <dgm:constr type="l" for="ch" forName="ChildComposite" refType="w" fact="0.05"/>
          <dgm:constr type="t" for="ch" forName="ChildComposite" refType="h" fact="0.69"/>
          <dgm:constr type="w" for="ch" forName="ChildComposite" refType="w" fact="0.9"/>
          <dgm:constr type="h" for="ch" forName="ChildComposite" refType="h" fact="0.27"/>
        </dgm:constrLst>
        <dgm:layoutNode name="Accent" styleLbl="trAlignAcc1">
          <dgm:varLst>
            <dgm:chMax val="0"/>
            <dgm:chPref val="0"/>
          </dgm:varLst>
          <dgm:alg type="sp"/>
          <dgm:shape xmlns:r="http://schemas.openxmlformats.org/officeDocument/2006/relationships" type="rect" r:blip="">
            <dgm:adjLst/>
          </dgm:shape>
          <dgm:presOf/>
        </dgm:layoutNode>
        <dgm:layoutNode name="Image" styleLbl="alignImgPlace1">
          <dgm:varLst>
            <dgm:chMax val="0"/>
            <dgm:chPref val="0"/>
          </dgm:varLst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ChildComposite">
          <dgm:alg type="composite"/>
          <dgm:shape xmlns:r="http://schemas.openxmlformats.org/officeDocument/2006/relationships" r:blip="">
            <dgm:adjLst/>
          </dgm:shape>
          <dgm:choose name="Name4">
            <dgm:if name="Name5" axis="ch" ptType="node" func="cnt" op="gte" val="1">
              <dgm:constrLst>
                <dgm:constr type="l" for="ch" forName="Parent" refType="w" fact="0"/>
                <dgm:constr type="t" for="ch" forName="Parent" refType="h" fact="0"/>
                <dgm:constr type="w" for="ch" forName="Parent" refType="w"/>
                <dgm:constr type="h" for="ch" forName="Parent" refType="h" fact="0.3704"/>
                <dgm:constr type="l" for="ch" forName="Child" refType="w" fact="0"/>
                <dgm:constr type="t" for="ch" forName="Child" refType="h" fact="0.3704"/>
                <dgm:constr type="w" for="ch" forName="Child" refType="w"/>
                <dgm:constr type="h" for="ch" forName="Child" refType="h" fact="0.6296"/>
              </dgm:constrLst>
            </dgm:if>
            <dgm:else name="Name6">
              <dgm:constrLst>
                <dgm:constr type="l" for="ch" forName="Parent" refType="w" fact="0"/>
                <dgm:constr type="t" for="ch" forName="Parent" refType="h" fact="0"/>
                <dgm:constr type="w" for="ch" forName="Parent" refType="w"/>
                <dgm:constr type="h" for="ch" forName="Parent" refType="h"/>
                <dgm:constr type="l" for="ch" forName="Child" refType="w" fact="0"/>
                <dgm:constr type="t" for="ch" forName="Child" refType="h" fact="0"/>
                <dgm:constr type="w" for="ch" forName="Child" refType="w" fact="0"/>
                <dgm:constr type="h" for="ch" forName="Child" refType="h" fact="0"/>
              </dgm:constrLst>
            </dgm:else>
          </dgm:choose>
          <dgm:layoutNode name="Child" styleLbl="node1">
            <dgm:varLst>
              <dgm:chMax val="0"/>
              <dgm:chPref val="0"/>
              <dgm:bulletEnabled val="1"/>
            </dgm:varLst>
            <dgm:choose name="Name7">
              <dgm:if name="Name8" axis="ch" ptType="node" func="cnt" op="gt" val="1">
                <dgm:alg type="tx">
                  <dgm:param type="parTxLTRAlign" val="l"/>
                  <dgm:param type="parTxRTLAlign" val="r"/>
                  <dgm:param type="txAnchorVert" val="mid"/>
                  <dgm:param type="txAnchorVertCh" val="mid"/>
                </dgm:alg>
              </dgm:if>
              <dgm:else name="Name9">
                <dgm:alg type="tx">
                  <dgm:param type="parTxLTRAlign" val="ctr"/>
                  <dgm:param type="parTxRTLAlign" val="ctr"/>
                  <dgm:param type="shpTxLTRAlignCh" val="l"/>
                  <dgm:param type="shpTxRTLAlignCh" val="r"/>
                  <dgm:param type="txAnchorVert" val="mid"/>
                  <dgm:param type="txAnchorVertCh" val="mid"/>
                </dgm:alg>
              </dgm:else>
            </dgm:choose>
            <dgm:choose name="Name10">
              <dgm:if name="Name11" axis="ch" ptType="node" func="cnt" op="gte" val="1">
                <dgm:shape xmlns:r="http://schemas.openxmlformats.org/officeDocument/2006/relationships" type="rect" r:blip="">
                  <dgm:adjLst/>
                </dgm:shape>
              </dgm:if>
              <dgm:else name="Name12">
                <dgm:shape xmlns:r="http://schemas.openxmlformats.org/officeDocument/2006/relationships" type="rect" r:blip="" hideGeom="1">
                  <dgm:adjLst/>
                </dgm:shape>
              </dgm:else>
            </dgm:choose>
            <dgm:choose name="Name13">
              <dgm:if name="Name14" axis="ch" ptType="node" func="cnt" op="gte" val="1">
                <dgm:presOf axis="des" ptType="node"/>
              </dgm:if>
              <dgm:else name="Name15">
                <dgm:presOf/>
              </dgm:else>
            </dgm:choose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Parent" styleLbl="revTx">
            <dgm:varLst>
              <dgm:chMax val="1"/>
              <dgm:chPref val="0"/>
              <dgm:bulletEnabled val="1"/>
            </dgm:varLst>
            <dgm:alg type="tx">
              <dgm:param type="shpTxLTRAlignCh" val="ctr"/>
              <dgm:param type="txAnchorVert" val="mid"/>
            </dgm:alg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CaptionedPictures">
  <dgm:title val=""/>
  <dgm:desc val=""/>
  <dgm:catLst>
    <dgm:cat type="picture" pri="5000"/>
    <dgm:cat type="pictureconvert" pri="5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  <dgm:pt modelId="40">
          <dgm:prSet phldr="1"/>
        </dgm:pt>
        <dgm:pt modelId="4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  <dgm:cxn modelId="90" srcId="0" destId="40" srcOrd="3" destOrd="0"/>
        <dgm:cxn modelId="42" srcId="40" destId="4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grDir" val="t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" op="equ"/>
      <dgm:constr type="primFontSz" for="des" forName="Child" refType="primFontSz" refFor="des" refForName="Parent" op="lte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varLst>
          <dgm:chMax val="1"/>
          <dgm:chPref val="1"/>
        </dgm:varLst>
        <dgm:alg type="composite">
          <dgm:param type="ar" val="0.85"/>
        </dgm:alg>
        <dgm:shape xmlns:r="http://schemas.openxmlformats.org/officeDocument/2006/relationships" r:blip="">
          <dgm:adjLst/>
        </dgm:shape>
        <dgm:constrLst>
          <dgm:constr type="l" for="ch" forName="Accent" refType="w" fact="0"/>
          <dgm:constr type="t" for="ch" forName="Accent" refType="h" fact="0"/>
          <dgm:constr type="w" for="ch" forName="Accent" refType="w"/>
          <dgm:constr type="h" for="ch" forName="Accent" refType="h"/>
          <dgm:constr type="l" for="ch" forName="Image" refType="w" fact="0.05"/>
          <dgm:constr type="t" for="ch" forName="Image" refType="h" fact="0.04"/>
          <dgm:constr type="w" for="ch" forName="Image" refType="w" fact="0.9"/>
          <dgm:constr type="h" for="ch" forName="Image" refType="h" fact="0.65"/>
          <dgm:constr type="l" for="ch" forName="ChildComposite" refType="w" fact="0.05"/>
          <dgm:constr type="t" for="ch" forName="ChildComposite" refType="h" fact="0.69"/>
          <dgm:constr type="w" for="ch" forName="ChildComposite" refType="w" fact="0.9"/>
          <dgm:constr type="h" for="ch" forName="ChildComposite" refType="h" fact="0.27"/>
        </dgm:constrLst>
        <dgm:layoutNode name="Accent" styleLbl="trAlignAcc1">
          <dgm:varLst>
            <dgm:chMax val="0"/>
            <dgm:chPref val="0"/>
          </dgm:varLst>
          <dgm:alg type="sp"/>
          <dgm:shape xmlns:r="http://schemas.openxmlformats.org/officeDocument/2006/relationships" type="rect" r:blip="">
            <dgm:adjLst/>
          </dgm:shape>
          <dgm:presOf/>
        </dgm:layoutNode>
        <dgm:layoutNode name="Image" styleLbl="alignImgPlace1">
          <dgm:varLst>
            <dgm:chMax val="0"/>
            <dgm:chPref val="0"/>
          </dgm:varLst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ChildComposite">
          <dgm:alg type="composite"/>
          <dgm:shape xmlns:r="http://schemas.openxmlformats.org/officeDocument/2006/relationships" r:blip="">
            <dgm:adjLst/>
          </dgm:shape>
          <dgm:choose name="Name4">
            <dgm:if name="Name5" axis="ch" ptType="node" func="cnt" op="gte" val="1">
              <dgm:constrLst>
                <dgm:constr type="l" for="ch" forName="Parent" refType="w" fact="0"/>
                <dgm:constr type="t" for="ch" forName="Parent" refType="h" fact="0"/>
                <dgm:constr type="w" for="ch" forName="Parent" refType="w"/>
                <dgm:constr type="h" for="ch" forName="Parent" refType="h" fact="0.3704"/>
                <dgm:constr type="l" for="ch" forName="Child" refType="w" fact="0"/>
                <dgm:constr type="t" for="ch" forName="Child" refType="h" fact="0.3704"/>
                <dgm:constr type="w" for="ch" forName="Child" refType="w"/>
                <dgm:constr type="h" for="ch" forName="Child" refType="h" fact="0.6296"/>
              </dgm:constrLst>
            </dgm:if>
            <dgm:else name="Name6">
              <dgm:constrLst>
                <dgm:constr type="l" for="ch" forName="Parent" refType="w" fact="0"/>
                <dgm:constr type="t" for="ch" forName="Parent" refType="h" fact="0"/>
                <dgm:constr type="w" for="ch" forName="Parent" refType="w"/>
                <dgm:constr type="h" for="ch" forName="Parent" refType="h"/>
                <dgm:constr type="l" for="ch" forName="Child" refType="w" fact="0"/>
                <dgm:constr type="t" for="ch" forName="Child" refType="h" fact="0"/>
                <dgm:constr type="w" for="ch" forName="Child" refType="w" fact="0"/>
                <dgm:constr type="h" for="ch" forName="Child" refType="h" fact="0"/>
              </dgm:constrLst>
            </dgm:else>
          </dgm:choose>
          <dgm:layoutNode name="Child" styleLbl="node1">
            <dgm:varLst>
              <dgm:chMax val="0"/>
              <dgm:chPref val="0"/>
              <dgm:bulletEnabled val="1"/>
            </dgm:varLst>
            <dgm:choose name="Name7">
              <dgm:if name="Name8" axis="ch" ptType="node" func="cnt" op="gt" val="1">
                <dgm:alg type="tx">
                  <dgm:param type="parTxLTRAlign" val="l"/>
                  <dgm:param type="parTxRTLAlign" val="r"/>
                  <dgm:param type="txAnchorVert" val="mid"/>
                  <dgm:param type="txAnchorVertCh" val="mid"/>
                </dgm:alg>
              </dgm:if>
              <dgm:else name="Name9">
                <dgm:alg type="tx">
                  <dgm:param type="parTxLTRAlign" val="ctr"/>
                  <dgm:param type="parTxRTLAlign" val="ctr"/>
                  <dgm:param type="shpTxLTRAlignCh" val="l"/>
                  <dgm:param type="shpTxRTLAlignCh" val="r"/>
                  <dgm:param type="txAnchorVert" val="mid"/>
                  <dgm:param type="txAnchorVertCh" val="mid"/>
                </dgm:alg>
              </dgm:else>
            </dgm:choose>
            <dgm:choose name="Name10">
              <dgm:if name="Name11" axis="ch" ptType="node" func="cnt" op="gte" val="1">
                <dgm:shape xmlns:r="http://schemas.openxmlformats.org/officeDocument/2006/relationships" type="rect" r:blip="">
                  <dgm:adjLst/>
                </dgm:shape>
              </dgm:if>
              <dgm:else name="Name12">
                <dgm:shape xmlns:r="http://schemas.openxmlformats.org/officeDocument/2006/relationships" type="rect" r:blip="" hideGeom="1">
                  <dgm:adjLst/>
                </dgm:shape>
              </dgm:else>
            </dgm:choose>
            <dgm:choose name="Name13">
              <dgm:if name="Name14" axis="ch" ptType="node" func="cnt" op="gte" val="1">
                <dgm:presOf axis="des" ptType="node"/>
              </dgm:if>
              <dgm:else name="Name15">
                <dgm:presOf/>
              </dgm:else>
            </dgm:choose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Parent" styleLbl="revTx">
            <dgm:varLst>
              <dgm:chMax val="1"/>
              <dgm:chPref val="0"/>
              <dgm:bulletEnabled val="1"/>
            </dgm:varLst>
            <dgm:alg type="tx">
              <dgm:param type="shpTxLTRAlignCh" val="ctr"/>
              <dgm:param type="txAnchorVert" val="mid"/>
            </dgm:alg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CaptionedPictures">
  <dgm:title val=""/>
  <dgm:desc val=""/>
  <dgm:catLst>
    <dgm:cat type="picture" pri="5000"/>
    <dgm:cat type="pictureconvert" pri="5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  <dgm:pt modelId="40">
          <dgm:prSet phldr="1"/>
        </dgm:pt>
        <dgm:pt modelId="4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  <dgm:cxn modelId="90" srcId="0" destId="40" srcOrd="3" destOrd="0"/>
        <dgm:cxn modelId="42" srcId="40" destId="4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grDir" val="t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" op="equ"/>
      <dgm:constr type="primFontSz" for="des" forName="Child" refType="primFontSz" refFor="des" refForName="Parent" op="lte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varLst>
          <dgm:chMax val="1"/>
          <dgm:chPref val="1"/>
        </dgm:varLst>
        <dgm:alg type="composite">
          <dgm:param type="ar" val="0.85"/>
        </dgm:alg>
        <dgm:shape xmlns:r="http://schemas.openxmlformats.org/officeDocument/2006/relationships" r:blip="">
          <dgm:adjLst/>
        </dgm:shape>
        <dgm:constrLst>
          <dgm:constr type="l" for="ch" forName="Accent" refType="w" fact="0"/>
          <dgm:constr type="t" for="ch" forName="Accent" refType="h" fact="0"/>
          <dgm:constr type="w" for="ch" forName="Accent" refType="w"/>
          <dgm:constr type="h" for="ch" forName="Accent" refType="h"/>
          <dgm:constr type="l" for="ch" forName="Image" refType="w" fact="0.05"/>
          <dgm:constr type="t" for="ch" forName="Image" refType="h" fact="0.04"/>
          <dgm:constr type="w" for="ch" forName="Image" refType="w" fact="0.9"/>
          <dgm:constr type="h" for="ch" forName="Image" refType="h" fact="0.65"/>
          <dgm:constr type="l" for="ch" forName="ChildComposite" refType="w" fact="0.05"/>
          <dgm:constr type="t" for="ch" forName="ChildComposite" refType="h" fact="0.69"/>
          <dgm:constr type="w" for="ch" forName="ChildComposite" refType="w" fact="0.9"/>
          <dgm:constr type="h" for="ch" forName="ChildComposite" refType="h" fact="0.27"/>
        </dgm:constrLst>
        <dgm:layoutNode name="Accent" styleLbl="trAlignAcc1">
          <dgm:varLst>
            <dgm:chMax val="0"/>
            <dgm:chPref val="0"/>
          </dgm:varLst>
          <dgm:alg type="sp"/>
          <dgm:shape xmlns:r="http://schemas.openxmlformats.org/officeDocument/2006/relationships" type="rect" r:blip="">
            <dgm:adjLst/>
          </dgm:shape>
          <dgm:presOf/>
        </dgm:layoutNode>
        <dgm:layoutNode name="Image" styleLbl="alignImgPlace1">
          <dgm:varLst>
            <dgm:chMax val="0"/>
            <dgm:chPref val="0"/>
          </dgm:varLst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ChildComposite">
          <dgm:alg type="composite"/>
          <dgm:shape xmlns:r="http://schemas.openxmlformats.org/officeDocument/2006/relationships" r:blip="">
            <dgm:adjLst/>
          </dgm:shape>
          <dgm:choose name="Name4">
            <dgm:if name="Name5" axis="ch" ptType="node" func="cnt" op="gte" val="1">
              <dgm:constrLst>
                <dgm:constr type="l" for="ch" forName="Parent" refType="w" fact="0"/>
                <dgm:constr type="t" for="ch" forName="Parent" refType="h" fact="0"/>
                <dgm:constr type="w" for="ch" forName="Parent" refType="w"/>
                <dgm:constr type="h" for="ch" forName="Parent" refType="h" fact="0.3704"/>
                <dgm:constr type="l" for="ch" forName="Child" refType="w" fact="0"/>
                <dgm:constr type="t" for="ch" forName="Child" refType="h" fact="0.3704"/>
                <dgm:constr type="w" for="ch" forName="Child" refType="w"/>
                <dgm:constr type="h" for="ch" forName="Child" refType="h" fact="0.6296"/>
              </dgm:constrLst>
            </dgm:if>
            <dgm:else name="Name6">
              <dgm:constrLst>
                <dgm:constr type="l" for="ch" forName="Parent" refType="w" fact="0"/>
                <dgm:constr type="t" for="ch" forName="Parent" refType="h" fact="0"/>
                <dgm:constr type="w" for="ch" forName="Parent" refType="w"/>
                <dgm:constr type="h" for="ch" forName="Parent" refType="h"/>
                <dgm:constr type="l" for="ch" forName="Child" refType="w" fact="0"/>
                <dgm:constr type="t" for="ch" forName="Child" refType="h" fact="0"/>
                <dgm:constr type="w" for="ch" forName="Child" refType="w" fact="0"/>
                <dgm:constr type="h" for="ch" forName="Child" refType="h" fact="0"/>
              </dgm:constrLst>
            </dgm:else>
          </dgm:choose>
          <dgm:layoutNode name="Child" styleLbl="node1">
            <dgm:varLst>
              <dgm:chMax val="0"/>
              <dgm:chPref val="0"/>
              <dgm:bulletEnabled val="1"/>
            </dgm:varLst>
            <dgm:choose name="Name7">
              <dgm:if name="Name8" axis="ch" ptType="node" func="cnt" op="gt" val="1">
                <dgm:alg type="tx">
                  <dgm:param type="parTxLTRAlign" val="l"/>
                  <dgm:param type="parTxRTLAlign" val="r"/>
                  <dgm:param type="txAnchorVert" val="mid"/>
                  <dgm:param type="txAnchorVertCh" val="mid"/>
                </dgm:alg>
              </dgm:if>
              <dgm:else name="Name9">
                <dgm:alg type="tx">
                  <dgm:param type="parTxLTRAlign" val="ctr"/>
                  <dgm:param type="parTxRTLAlign" val="ctr"/>
                  <dgm:param type="shpTxLTRAlignCh" val="l"/>
                  <dgm:param type="shpTxRTLAlignCh" val="r"/>
                  <dgm:param type="txAnchorVert" val="mid"/>
                  <dgm:param type="txAnchorVertCh" val="mid"/>
                </dgm:alg>
              </dgm:else>
            </dgm:choose>
            <dgm:choose name="Name10">
              <dgm:if name="Name11" axis="ch" ptType="node" func="cnt" op="gte" val="1">
                <dgm:shape xmlns:r="http://schemas.openxmlformats.org/officeDocument/2006/relationships" type="rect" r:blip="">
                  <dgm:adjLst/>
                </dgm:shape>
              </dgm:if>
              <dgm:else name="Name12">
                <dgm:shape xmlns:r="http://schemas.openxmlformats.org/officeDocument/2006/relationships" type="rect" r:blip="" hideGeom="1">
                  <dgm:adjLst/>
                </dgm:shape>
              </dgm:else>
            </dgm:choose>
            <dgm:choose name="Name13">
              <dgm:if name="Name14" axis="ch" ptType="node" func="cnt" op="gte" val="1">
                <dgm:presOf axis="des" ptType="node"/>
              </dgm:if>
              <dgm:else name="Name15">
                <dgm:presOf/>
              </dgm:else>
            </dgm:choose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Parent" styleLbl="revTx">
            <dgm:varLst>
              <dgm:chMax val="1"/>
              <dgm:chPref val="0"/>
              <dgm:bulletEnabled val="1"/>
            </dgm:varLst>
            <dgm:alg type="tx">
              <dgm:param type="shpTxLTRAlignCh" val="ctr"/>
              <dgm:param type="txAnchorVert" val="mid"/>
            </dgm:alg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HexagonCluster">
  <dgm:title val=""/>
  <dgm:desc val=""/>
  <dgm:catLst>
    <dgm:cat type="picture" pri="21000"/>
    <dgm:cat type="relationship" pri="3200"/>
    <dgm:cat type="pictureconvert" pri="21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21"/>
      <dgm:chPref val="21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3871"/>
        </dgm:alg>
        <dgm:constrLst>
          <dgm:constr type="primFontSz" for="des" ptType="node" op="equ" val="65"/>
          <dgm:constr type="l" for="ch" forName="text1" refType="w" fact="0.4525"/>
          <dgm:constr type="t" for="ch" forName="text1" refType="h" fact="0.346"/>
          <dgm:constr type="w" for="ch" forName="text1" refType="w" fact="0.5475"/>
          <dgm:constr type="h" for="ch" forName="text1" refType="h" fact="0.654"/>
          <dgm:constr type="l" for="ch" forName="textaccent1" refType="w" fact="0.4652"/>
          <dgm:constr type="t" for="ch" forName="textaccent1" refType="h" fact="0.6348"/>
          <dgm:constr type="w" for="ch" forName="textaccent1" refType="w" fact="0.0639"/>
          <dgm:constr type="h" for="ch" forName="textaccent1" refType="h" fact="0.0765"/>
          <dgm:constr type="l" for="ch" forName="image1" refType="w" fact="0"/>
          <dgm:constr type="t" for="ch" forName="image1" refType="h" fact="0"/>
          <dgm:constr type="w" for="ch" forName="image1" refType="w" fact="0.5468"/>
          <dgm:constr type="h" for="ch" forName="image1" refType="h" fact="0.6538"/>
          <dgm:constr type="l" for="ch" forName="imageaccent1" refType="w" fact="0.3702"/>
          <dgm:constr type="t" for="ch" forName="imageaccent1" refType="h" fact="0.5633"/>
          <dgm:constr type="w" for="ch" forName="imageaccent1" refType="w" fact="0.0639"/>
          <dgm:constr type="h" for="ch" forName="imageaccent1" refType="h" fact="0.0765"/>
        </dgm:constrLst>
      </dgm:if>
      <dgm:if name="Name3" axis="ch" ptType="node" func="cnt" op="equ" val="2">
        <dgm:alg type="composite">
          <dgm:param type="ar" val="2.6443"/>
        </dgm:alg>
        <dgm:constrLst>
          <dgm:constr type="primFontSz" for="des" ptType="node" op="equ" val="65"/>
          <dgm:constr type="l" for="ch" forName="text1" refType="w" fact="0.2383"/>
          <dgm:constr type="t" for="ch" forName="text1" refType="h" fact="0.3501"/>
          <dgm:constr type="w" for="ch" forName="text1" refType="w" fact="0.285"/>
          <dgm:constr type="h" for="ch" forName="text1" refType="h" fact="0.6499"/>
          <dgm:constr type="l" for="ch" forName="textaccent1" refType="w" fact="0.2472"/>
          <dgm:constr type="t" for="ch" forName="textaccent1" refType="h" fact="0.6371"/>
          <dgm:constr type="w" for="ch" forName="textaccent1" refType="w" fact="0.0333"/>
          <dgm:constr type="h" for="ch" forName="textaccent1" refType="h" fact="0.076"/>
          <dgm:constr type="l" for="ch" forName="image1" refType="w" fact="0"/>
          <dgm:constr type="t" for="ch" forName="image1" refType="h" fact="0"/>
          <dgm:constr type="w" for="ch" forName="image1" refType="w" fact="0.285"/>
          <dgm:constr type="h" for="ch" forName="image1" refType="h" fact="0.6499"/>
          <dgm:constr type="l" for="ch" forName="imageaccent1" refType="w" fact="0.1942"/>
          <dgm:constr type="t" for="ch" forName="imageaccent1" refType="h" fact="0.5602"/>
          <dgm:constr type="w" for="ch" forName="imageaccent1" refType="w" fact="0.0333"/>
          <dgm:constr type="h" for="ch" forName="imageaccent1" refType="h" fact="0.076"/>
          <dgm:constr type="l" for="ch" forName="text2" refType="w" fact="0.4767"/>
          <dgm:constr type="t" for="ch" forName="text2" refType="h" fact="0"/>
          <dgm:constr type="w" for="ch" forName="text2" refType="w" fact="0.285"/>
          <dgm:constr type="h" for="ch" forName="text2" refType="h" fact="0.6499"/>
          <dgm:constr type="l" for="ch" forName="textaccent2" refType="w" fact="0.6709"/>
          <dgm:constr type="t" for="ch" forName="textaccent2" refType="h" fact="0.5602"/>
          <dgm:constr type="w" for="ch" forName="textaccent2" refType="w" fact="0.0333"/>
          <dgm:constr type="h" for="ch" forName="textaccent2" refType="h" fact="0.076"/>
          <dgm:constr type="l" for="ch" forName="image2" refType="w" fact="0.715"/>
          <dgm:constr type="t" for="ch" forName="image2" refType="h" fact="0.3501"/>
          <dgm:constr type="w" for="ch" forName="image2" refType="w" fact="0.285"/>
          <dgm:constr type="h" for="ch" forName="image2" refType="h" fact="0.6499"/>
          <dgm:constr type="l" for="ch" forName="imageaccent2" refType="w" fact="0.7239"/>
          <dgm:constr type="t" for="ch" forName="imageaccent2" refType="h" fact="0.6371"/>
          <dgm:constr type="w" for="ch" forName="imageaccent2" refType="w" fact="0.0333"/>
          <dgm:constr type="h" for="ch" forName="imageaccent2" refType="h" fact="0.076"/>
        </dgm:constrLst>
      </dgm:if>
      <dgm:if name="Name4" axis="ch" ptType="node" func="cnt" op="equ" val="3">
        <dgm:alg type="composite">
          <dgm:param type="ar" val="1.5623"/>
        </dgm:alg>
        <dgm:constrLst>
          <dgm:constr type="primFontSz" for="des" ptType="node" op="equ" val="65"/>
          <dgm:constr type="l" for="ch" forName="text1" refType="w" fact="0.2402"/>
          <dgm:constr type="t" for="ch" forName="text1" refType="h" fact="0.6215"/>
          <dgm:constr type="w" for="ch" forName="text1" refType="w" fact="0.281"/>
          <dgm:constr type="h" for="ch" forName="text1" refType="h" fact="0.3785"/>
          <dgm:constr type="l" for="ch" forName="textaccent1" refType="w" fact="0.2475"/>
          <dgm:constr type="t" for="ch" forName="textaccent1" refType="h" fact="0.7886"/>
          <dgm:constr type="w" for="ch" forName="textaccent1" refType="w" fact="0.0329"/>
          <dgm:constr type="h" for="ch" forName="textaccent1" refType="h" fact="0.0443"/>
          <dgm:constr type="l" for="ch" forName="image1" refType="w" fact="0"/>
          <dgm:constr type="t" for="ch" forName="image1" refType="h" fact="0.4182"/>
          <dgm:constr type="w" for="ch" forName="image1" refType="w" fact="0.281"/>
          <dgm:constr type="h" for="ch" forName="image1" refType="h" fact="0.3785"/>
          <dgm:constr type="l" for="ch" forName="imageaccent1" refType="w" fact="0.1913"/>
          <dgm:constr type="t" for="ch" forName="imageaccent1" refType="h" fact="0.7467"/>
          <dgm:constr type="w" for="ch" forName="imageaccent1" refType="w" fact="0.0329"/>
          <dgm:constr type="h" for="ch" forName="imageaccent1" refType="h" fact="0.0443"/>
          <dgm:constr type="l" for="ch" forName="text2" refType="w" fact="0.4796"/>
          <dgm:constr type="t" for="ch" forName="text2" refType="h" fact="0.4137"/>
          <dgm:constr type="w" for="ch" forName="text2" refType="w" fact="0.281"/>
          <dgm:constr type="h" for="ch" forName="text2" refType="h" fact="0.3785"/>
          <dgm:constr type="l" for="ch" forName="textaccent2" refType="w" fact="0.6717"/>
          <dgm:constr type="t" for="ch" forName="textaccent2" refType="h" fact="0.7418"/>
          <dgm:constr type="w" for="ch" forName="textaccent2" refType="w" fact="0.0329"/>
          <dgm:constr type="h" for="ch" forName="textaccent2" refType="h" fact="0.0443"/>
          <dgm:constr type="l" for="ch" forName="image2" refType="w" fact="0.719"/>
          <dgm:constr type="t" for="ch" forName="image2" refType="h" fact="0.6215"/>
          <dgm:constr type="w" for="ch" forName="image2" refType="w" fact="0.281"/>
          <dgm:constr type="h" for="ch" forName="image2" refType="h" fact="0.3785"/>
          <dgm:constr type="l" for="ch" forName="imageaccent2" refType="w" fact="0.7263"/>
          <dgm:constr type="t" for="ch" forName="imageaccent2" refType="h" fact="0.7886"/>
          <dgm:constr type="w" for="ch" forName="imageaccent2" refType="w" fact="0.0329"/>
          <dgm:constr type="h" for="ch" forName="imageaccent2" refType="h" fact="0.0443"/>
          <dgm:constr type="l" for="ch" forName="text3" refType="w" fact="0.2402"/>
          <dgm:constr type="t" for="ch" forName="text3" refType="h" fact="0.2068"/>
          <dgm:constr type="w" for="ch" forName="text3" refType="w" fact="0.281"/>
          <dgm:constr type="h" for="ch" forName="text3" refType="h" fact="0.3785"/>
          <dgm:constr type="l" for="ch" forName="textaccent3" refType="w" fact="0.4307"/>
          <dgm:constr type="t" for="ch" forName="textaccent3" refType="h" fact="0.215"/>
          <dgm:constr type="w" for="ch" forName="textaccent3" refType="w" fact="0.0329"/>
          <dgm:constr type="h" for="ch" forName="textaccent3" refType="h" fact="0.0443"/>
          <dgm:constr type="l" for="ch" forName="image3" refType="w" fact="0.4796"/>
          <dgm:constr type="t" for="ch" forName="image3" refType="h" fact="0"/>
          <dgm:constr type="w" for="ch" forName="image3" refType="w" fact="0.281"/>
          <dgm:constr type="h" for="ch" forName="image3" refType="h" fact="0.3785"/>
          <dgm:constr type="l" for="ch" forName="imageaccent3" refType="w" fact="0.4879"/>
          <dgm:constr type="t" for="ch" forName="imageaccent3" refType="h" fact="0.1662"/>
          <dgm:constr type="w" for="ch" forName="imageaccent3" refType="w" fact="0.0329"/>
          <dgm:constr type="h" for="ch" forName="imageaccent3" refType="h" fact="0.0443"/>
        </dgm:constrLst>
      </dgm:if>
      <dgm:if name="Name5" axis="ch" ptType="node" func="cnt" op="equ" val="4">
        <dgm:alg type="composite">
          <dgm:param type="ar" val="1.943"/>
        </dgm:alg>
        <dgm:constrLst>
          <dgm:constr type="primFontSz" for="des" ptType="node" op="equ" val="65"/>
          <dgm:constr type="l" for="ch" forName="image2" refType="w" fact="0.5787"/>
          <dgm:constr type="t" for="ch" forName="image2" refType="h" fact="0.6208"/>
          <dgm:constr type="w" for="ch" forName="image2" refType="w" fact="0.227"/>
          <dgm:constr type="h" for="ch" forName="image2" refType="h" fact="0.3786"/>
          <dgm:constr type="l" for="ch" forName="text4" refType="w" fact="0.5787"/>
          <dgm:constr type="t" for="ch" forName="text4" refType="h" fact="0.2081"/>
          <dgm:constr type="w" for="ch" forName="text4" refType="w" fact="0.227"/>
          <dgm:constr type="h" for="ch" forName="text4" refType="h" fact="0.3786"/>
          <dgm:constr type="l" for="ch" forName="text2" refType="w" fact="0.3852"/>
          <dgm:constr type="t" for="ch" forName="text2" refType="h" fact="0.4127"/>
          <dgm:constr type="w" for="ch" forName="text2" refType="w" fact="0.227"/>
          <dgm:constr type="h" for="ch" forName="text2" refType="h" fact="0.3786"/>
          <dgm:constr type="l" for="ch" forName="image3" refType="w" fact="0.3852"/>
          <dgm:constr type="t" for="ch" forName="image3" refType="h" fact="0"/>
          <dgm:constr type="w" for="ch" forName="image3" refType="w" fact="0.227"/>
          <dgm:constr type="h" for="ch" forName="image3" refType="h" fact="0.3786"/>
          <dgm:constr type="l" for="ch" forName="text1" refType="w" fact="0.1927"/>
          <dgm:constr type="t" for="ch" forName="text1" refType="h" fact="0.6214"/>
          <dgm:constr type="w" for="ch" forName="text1" refType="w" fact="0.227"/>
          <dgm:constr type="h" for="ch" forName="text1" refType="h" fact="0.3786"/>
          <dgm:constr type="l" for="ch" forName="textaccent1" refType="w" fact="0.1998"/>
          <dgm:constr type="t" for="ch" forName="textaccent1" refType="h" fact="0.7887"/>
          <dgm:constr type="w" for="ch" forName="textaccent1" refType="w" fact="0.0265"/>
          <dgm:constr type="h" for="ch" forName="textaccent1" refType="h" fact="0.0444"/>
          <dgm:constr type="l" for="ch" forName="image1" refType="w" fact="0"/>
          <dgm:constr type="t" for="ch" forName="image1" refType="h" fact="0.4156"/>
          <dgm:constr type="w" for="ch" forName="image1" refType="w" fact="0.227"/>
          <dgm:constr type="h" for="ch" forName="image1" refType="h" fact="0.3786"/>
          <dgm:constr type="l" for="ch" forName="imageaccent1" refType="w" fact="0.1537"/>
          <dgm:constr type="t" for="ch" forName="imageaccent1" refType="h" fact="0.7417"/>
          <dgm:constr type="w" for="ch" forName="imageaccent1" refType="w" fact="0.0265"/>
          <dgm:constr type="h" for="ch" forName="imageaccent1" refType="h" fact="0.0444"/>
          <dgm:constr type="l" for="ch" forName="textaccent2" refType="w" fact="0.5407"/>
          <dgm:constr type="t" for="ch" forName="textaccent2" refType="h" fact="0.7384"/>
          <dgm:constr type="w" for="ch" forName="textaccent2" refType="w" fact="0.0265"/>
          <dgm:constr type="h" for="ch" forName="textaccent2" refType="h" fact="0.0444"/>
          <dgm:constr type="l" for="ch" forName="imageaccent2" refType="w" fact="0.5839"/>
          <dgm:constr type="t" for="ch" forName="imageaccent2" refType="h" fact="0.7904"/>
          <dgm:constr type="w" for="ch" forName="imageaccent2" refType="w" fact="0.0265"/>
          <dgm:constr type="h" for="ch" forName="imageaccent2" refType="h" fact="0.0444"/>
          <dgm:constr type="l" for="ch" forName="text3" refType="w" fact="0.1927"/>
          <dgm:constr type="t" for="ch" forName="text3" refType="h" fact="0.2087"/>
          <dgm:constr type="w" for="ch" forName="text3" refType="w" fact="0.227"/>
          <dgm:constr type="h" for="ch" forName="text3" refType="h" fact="0.3786"/>
          <dgm:constr type="l" for="ch" forName="textaccent3" refType="w" fact="0.3472"/>
          <dgm:constr type="t" for="ch" forName="textaccent3" refType="h" fact="0.2165"/>
          <dgm:constr type="w" for="ch" forName="textaccent3" refType="w" fact="0.0265"/>
          <dgm:constr type="h" for="ch" forName="textaccent3" refType="h" fact="0.0444"/>
          <dgm:constr type="l" for="ch" forName="imageaccent3" refType="w" fact="0.3904"/>
          <dgm:constr type="t" for="ch" forName="imageaccent3" refType="h" fact="0.1678"/>
          <dgm:constr type="w" for="ch" forName="imageaccent3" refType="w" fact="0.0265"/>
          <dgm:constr type="h" for="ch" forName="imageaccent3" refType="h" fact="0.0444"/>
          <dgm:constr type="l" for="ch" forName="textaccent4" refType="w" fact="0.7739"/>
          <dgm:constr type="t" for="ch" forName="textaccent4" refType="h" fact="0.3752"/>
          <dgm:constr type="w" for="ch" forName="textaccent4" refType="w" fact="0.0265"/>
          <dgm:constr type="h" for="ch" forName="textaccent4" refType="h" fact="0.0444"/>
          <dgm:constr type="l" for="ch" forName="image4" refType="w" fact="0.773"/>
          <dgm:constr type="t" for="ch" forName="image4" refType="h" fact="0.4162"/>
          <dgm:constr type="w" for="ch" forName="image4" refType="w" fact="0.227"/>
          <dgm:constr type="h" for="ch" forName="image4" refType="h" fact="0.3786"/>
          <dgm:constr type="l" for="ch" forName="imageaccent4" refType="w" fact="0.8188"/>
          <dgm:constr type="t" for="ch" forName="imageaccent4" refType="h" fact="0.4229"/>
          <dgm:constr type="w" for="ch" forName="imageaccent4" refType="w" fact="0.0265"/>
          <dgm:constr type="h" for="ch" forName="imageaccent4" refType="h" fact="0.0444"/>
        </dgm:constrLst>
      </dgm:if>
      <dgm:if name="Name6" axis="ch" ptType="node" func="cnt" op="equ" val="5">
        <dgm:alg type="composite">
          <dgm:param type="ar" val="2.3203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4193"/>
          <dgm:constr type="w" for="ch" forName="image4" refType="w" fact="0.1886"/>
          <dgm:constr type="h" for="ch" forName="image4" refType="h" fact="0.3757"/>
          <dgm:constr type="l" for="ch" forName="text5" refType="w" fact="0.6491"/>
          <dgm:constr type="t" for="ch" forName="text5" refType="h" fact="0.004"/>
          <dgm:constr type="w" for="ch" forName="text5" refType="w" fact="0.1886"/>
          <dgm:constr type="h" for="ch" forName="text5" refType="h" fact="0.3757"/>
          <dgm:constr type="l" for="ch" forName="image5" refType="w" fact="0.8114"/>
          <dgm:constr type="t" for="ch" forName="image5" refType="h" fact="0.2136"/>
          <dgm:constr type="w" for="ch" forName="image5" refType="w" fact="0.1886"/>
          <dgm:constr type="h" for="ch" forName="image5" refType="h" fact="0.3757"/>
          <dgm:constr type="l" for="ch" forName="image2" refType="w" fact="0.4868"/>
          <dgm:constr type="t" for="ch" forName="image2" refType="h" fact="0.6235"/>
          <dgm:constr type="w" for="ch" forName="image2" refType="w" fact="0.1886"/>
          <dgm:constr type="h" for="ch" forName="image2" refType="h" fact="0.3757"/>
          <dgm:constr type="l" for="ch" forName="text4" refType="w" fact="0.4868"/>
          <dgm:constr type="t" for="ch" forName="text4" refType="h" fact="0.2081"/>
          <dgm:constr type="w" for="ch" forName="text4" refType="w" fact="0.1886"/>
          <dgm:constr type="h" for="ch" forName="text4" refType="h" fact="0.3757"/>
          <dgm:constr type="l" for="ch" forName="text2" refType="w" fact="0.3246"/>
          <dgm:constr type="t" for="ch" forName="text2" refType="h" fact="0.4154"/>
          <dgm:constr type="w" for="ch" forName="text2" refType="w" fact="0.1886"/>
          <dgm:constr type="h" for="ch" forName="text2" refType="h" fact="0.3757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757"/>
          <dgm:constr type="l" for="ch" forName="text1" refType="w" fact="0.1623"/>
          <dgm:constr type="t" for="ch" forName="text1" refType="h" fact="0.6243"/>
          <dgm:constr type="w" for="ch" forName="text1" refType="w" fact="0.1886"/>
          <dgm:constr type="h" for="ch" forName="text1" refType="h" fact="0.3757"/>
          <dgm:constr type="l" for="ch" forName="text3" refType="w" fact="0.1623"/>
          <dgm:constr type="t" for="ch" forName="text3" refType="h" fact="0.2089"/>
          <dgm:constr type="w" for="ch" forName="text3" refType="w" fact="0.1886"/>
          <dgm:constr type="h" for="ch" forName="text3" refType="h" fact="0.3757"/>
          <dgm:constr type="l" for="ch" forName="textaccent1" refType="w" fact="0.1668"/>
          <dgm:constr type="t" for="ch" forName="textaccent1" refType="h" fact="0.7923"/>
          <dgm:constr type="w" for="ch" forName="textaccent1" refType="w" fact="0.022"/>
          <dgm:constr type="h" for="ch" forName="textaccent1" refType="h" fact="0.044"/>
          <dgm:constr type="l" for="ch" forName="image1" refType="w" fact="0"/>
          <dgm:constr type="t" for="ch" forName="image1" refType="h" fact="0.4166"/>
          <dgm:constr type="w" for="ch" forName="image1" refType="w" fact="0.1886"/>
          <dgm:constr type="h" for="ch" forName="image1" refType="h" fact="0.3757"/>
          <dgm:constr type="l" for="ch" forName="imageaccent1" refType="w" fact="0.1292"/>
          <dgm:constr type="t" for="ch" forName="imageaccent1" refType="h" fact="0.7424"/>
          <dgm:constr type="w" for="ch" forName="imageaccent1" refType="w" fact="0.022"/>
          <dgm:constr type="h" for="ch" forName="imageaccent1" refType="h" fact="0.044"/>
          <dgm:constr type="l" for="ch" forName="textaccent2" refType="w" fact="0.4544"/>
          <dgm:constr type="t" for="ch" forName="textaccent2" refType="h" fact="0.7404"/>
          <dgm:constr type="w" for="ch" forName="textaccent2" refType="w" fact="0.022"/>
          <dgm:constr type="h" for="ch" forName="textaccent2" refType="h" fact="0.044"/>
          <dgm:constr type="l" for="ch" forName="imageaccent2" refType="w" fact="0.4914"/>
          <dgm:constr type="t" for="ch" forName="imageaccent2" refType="h" fact="0.7907"/>
          <dgm:constr type="w" for="ch" forName="imageaccent2" refType="w" fact="0.022"/>
          <dgm:constr type="h" for="ch" forName="imageaccent2" refType="h" fact="0.044"/>
          <dgm:constr type="l" for="ch" forName="textaccent3" refType="w" fact="0.2915"/>
          <dgm:constr type="t" for="ch" forName="textaccent3" refType="h" fact="0.216"/>
          <dgm:constr type="w" for="ch" forName="textaccent3" refType="w" fact="0.022"/>
          <dgm:constr type="h" for="ch" forName="textaccent3" refType="h" fact="0.044"/>
          <dgm:constr type="l" for="ch" forName="imageaccent3" refType="w" fact="0.3299"/>
          <dgm:constr type="t" for="ch" forName="imageaccent3" refType="h" fact="0.1665"/>
          <dgm:constr type="w" for="ch" forName="imageaccent3" refType="w" fact="0.022"/>
          <dgm:constr type="h" for="ch" forName="imageaccent3" refType="h" fact="0.044"/>
          <dgm:constr type="l" for="ch" forName="textaccent4" refType="w" fact="0.65"/>
          <dgm:constr type="t" for="ch" forName="textaccent4" refType="h" fact="0.3746"/>
          <dgm:constr type="w" for="ch" forName="textaccent4" refType="w" fact="0.022"/>
          <dgm:constr type="h" for="ch" forName="textaccent4" refType="h" fact="0.044"/>
          <dgm:constr type="l" for="ch" forName="imageaccent4" refType="w" fact="0.6859"/>
          <dgm:constr type="t" for="ch" forName="imageaccent4" refType="h" fact="0.4261"/>
          <dgm:constr type="w" for="ch" forName="imageaccent4" refType="w" fact="0.022"/>
          <dgm:constr type="h" for="ch" forName="imageaccent4" refType="h" fact="0.044"/>
          <dgm:constr type="l" for="ch" forName="textaccent5" refType="w" fact="0.8123"/>
          <dgm:constr type="t" for="ch" forName="textaccent5" refType="h" fact="0.1724"/>
          <dgm:constr type="w" for="ch" forName="textaccent5" refType="w" fact="0.022"/>
          <dgm:constr type="h" for="ch" forName="textaccent5" refType="h" fact="0.044"/>
          <dgm:constr type="l" for="ch" forName="imageaccent5" refType="w" fact="0.849"/>
          <dgm:constr type="t" for="ch" forName="imageaccent5" refType="h" fact="0.222"/>
          <dgm:constr type="w" for="ch" forName="imageaccent5" refType="w" fact="0.022"/>
          <dgm:constr type="h" for="ch" forName="imageaccent5" refType="h" fact="0.044"/>
        </dgm:constrLst>
      </dgm:if>
      <dgm:if name="Name7" axis="ch" ptType="node" func="cnt" op="equ" val="6">
        <dgm:alg type="composite">
          <dgm:param type="ar" val="1.9179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3466"/>
          <dgm:constr type="w" for="ch" forName="image4" refType="w" fact="0.1886"/>
          <dgm:constr type="h" for="ch" forName="image4" refType="h" fact="0.3106"/>
          <dgm:constr type="l" for="ch" forName="text5" refType="w" fact="0.6491"/>
          <dgm:constr type="t" for="ch" forName="text5" refType="h" fact="0.0033"/>
          <dgm:constr type="w" for="ch" forName="text5" refType="w" fact="0.1886"/>
          <dgm:constr type="h" for="ch" forName="text5" refType="h" fact="0.3106"/>
          <dgm:constr type="l" for="ch" forName="image5" refType="w" fact="0.8114"/>
          <dgm:constr type="t" for="ch" forName="image5" refType="h" fact="0.1766"/>
          <dgm:constr type="w" for="ch" forName="image5" refType="w" fact="0.1886"/>
          <dgm:constr type="h" for="ch" forName="image5" refType="h" fact="0.3106"/>
          <dgm:constr type="l" for="ch" forName="image2" refType="w" fact="0.4868"/>
          <dgm:constr type="t" for="ch" forName="image2" refType="h" fact="0.5154"/>
          <dgm:constr type="w" for="ch" forName="image2" refType="w" fact="0.1886"/>
          <dgm:constr type="h" for="ch" forName="image2" refType="h" fact="0.3106"/>
          <dgm:constr type="l" for="ch" forName="text4" refType="w" fact="0.4868"/>
          <dgm:constr type="t" for="ch" forName="text4" refType="h" fact="0.172"/>
          <dgm:constr type="w" for="ch" forName="text4" refType="w" fact="0.1886"/>
          <dgm:constr type="h" for="ch" forName="text4" refType="h" fact="0.3106"/>
          <dgm:constr type="l" for="ch" forName="text2" refType="w" fact="0.3246"/>
          <dgm:constr type="t" for="ch" forName="text2" refType="h" fact="0.3434"/>
          <dgm:constr type="w" for="ch" forName="text2" refType="w" fact="0.1886"/>
          <dgm:constr type="h" for="ch" forName="text2" refType="h" fact="0.3106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106"/>
          <dgm:constr type="l" for="ch" forName="text1" refType="w" fact="0.1623"/>
          <dgm:constr type="t" for="ch" forName="text1" refType="h" fact="0.516"/>
          <dgm:constr type="w" for="ch" forName="text1" refType="w" fact="0.1886"/>
          <dgm:constr type="h" for="ch" forName="text1" refType="h" fact="0.3106"/>
          <dgm:constr type="l" for="ch" forName="text3" refType="w" fact="0.1623"/>
          <dgm:constr type="t" for="ch" forName="text3" refType="h" fact="0.1727"/>
          <dgm:constr type="w" for="ch" forName="text3" refType="w" fact="0.1886"/>
          <dgm:constr type="h" for="ch" forName="text3" refType="h" fact="0.3106"/>
          <dgm:constr type="l" for="ch" forName="textaccent1" refType="w" fact="0.1668"/>
          <dgm:constr type="t" for="ch" forName="textaccent1" refType="h" fact="0.6549"/>
          <dgm:constr type="w" for="ch" forName="textaccent1" refType="w" fact="0.022"/>
          <dgm:constr type="h" for="ch" forName="textaccent1" refType="h" fact="0.0364"/>
          <dgm:constr type="l" for="ch" forName="image1" refType="w" fact="0"/>
          <dgm:constr type="t" for="ch" forName="image1" refType="h" fact="0.3443"/>
          <dgm:constr type="w" for="ch" forName="image1" refType="w" fact="0.1886"/>
          <dgm:constr type="h" for="ch" forName="image1" refType="h" fact="0.3106"/>
          <dgm:constr type="l" for="ch" forName="imageaccent1" refType="w" fact="0.1292"/>
          <dgm:constr type="t" for="ch" forName="imageaccent1" refType="h" fact="0.6137"/>
          <dgm:constr type="w" for="ch" forName="imageaccent1" refType="w" fact="0.022"/>
          <dgm:constr type="h" for="ch" forName="imageaccent1" refType="h" fact="0.0364"/>
          <dgm:constr type="l" for="ch" forName="textaccent2" refType="w" fact="0.4544"/>
          <dgm:constr type="t" for="ch" forName="textaccent2" refType="h" fact="0.612"/>
          <dgm:constr type="w" for="ch" forName="textaccent2" refType="w" fact="0.022"/>
          <dgm:constr type="h" for="ch" forName="textaccent2" refType="h" fact="0.0364"/>
          <dgm:constr type="l" for="ch" forName="imageaccent2" refType="w" fact="0.4914"/>
          <dgm:constr type="t" for="ch" forName="imageaccent2" refType="h" fact="0.6536"/>
          <dgm:constr type="w" for="ch" forName="imageaccent2" refType="w" fact="0.022"/>
          <dgm:constr type="h" for="ch" forName="imageaccent2" refType="h" fact="0.0364"/>
          <dgm:constr type="l" for="ch" forName="textaccent3" refType="w" fact="0.2915"/>
          <dgm:constr type="t" for="ch" forName="textaccent3" refType="h" fact="0.1786"/>
          <dgm:constr type="w" for="ch" forName="textaccent3" refType="w" fact="0.022"/>
          <dgm:constr type="h" for="ch" forName="textaccent3" refType="h" fact="0.0364"/>
          <dgm:constr type="l" for="ch" forName="imageaccent3" refType="w" fact="0.3299"/>
          <dgm:constr type="t" for="ch" forName="imageaccent3" refType="h" fact="0.1376"/>
          <dgm:constr type="w" for="ch" forName="imageaccent3" refType="w" fact="0.022"/>
          <dgm:constr type="h" for="ch" forName="imageaccent3" refType="h" fact="0.0364"/>
          <dgm:constr type="l" for="ch" forName="textaccent4" refType="w" fact="0.65"/>
          <dgm:constr type="t" for="ch" forName="textaccent4" refType="h" fact="0.3096"/>
          <dgm:constr type="w" for="ch" forName="textaccent4" refType="w" fact="0.022"/>
          <dgm:constr type="h" for="ch" forName="textaccent4" refType="h" fact="0.0364"/>
          <dgm:constr type="l" for="ch" forName="imageaccent4" refType="w" fact="0.6859"/>
          <dgm:constr type="t" for="ch" forName="imageaccent4" refType="h" fact="0.3522"/>
          <dgm:constr type="w" for="ch" forName="imageaccent4" refType="w" fact="0.022"/>
          <dgm:constr type="h" for="ch" forName="imageaccent4" refType="h" fact="0.0364"/>
          <dgm:constr type="l" for="ch" forName="textaccent5" refType="w" fact="0.8123"/>
          <dgm:constr type="t" for="ch" forName="textaccent5" refType="h" fact="0.1425"/>
          <dgm:constr type="w" for="ch" forName="textaccent5" refType="w" fact="0.022"/>
          <dgm:constr type="h" for="ch" forName="textaccent5" refType="h" fact="0.0364"/>
          <dgm:constr type="l" for="ch" forName="imageaccent5" refType="w" fact="0.849"/>
          <dgm:constr type="t" for="ch" forName="imageaccent5" refType="h" fact="0.1835"/>
          <dgm:constr type="w" for="ch" forName="imageaccent5" refType="w" fact="0.022"/>
          <dgm:constr type="h" for="ch" forName="imageaccent5" refType="h" fact="0.0364"/>
          <dgm:constr type="l" for="ch" forName="image6" refType="w" fact="0.6491"/>
          <dgm:constr type="t" for="ch" forName="image6" refType="h" fact="0.6894"/>
          <dgm:constr type="w" for="ch" forName="image6" refType="w" fact="0.1886"/>
          <dgm:constr type="h" for="ch" forName="image6" refType="h" fact="0.3106"/>
          <dgm:constr type="l" for="ch" forName="text6" refType="w" fact="0.8114"/>
          <dgm:constr type="t" for="ch" forName="text6" refType="h" fact="0.5194"/>
          <dgm:constr type="w" for="ch" forName="text6" refType="w" fact="0.1886"/>
          <dgm:constr type="h" for="ch" forName="text6" refType="h" fact="0.3106"/>
          <dgm:constr type="l" for="ch" forName="imageaccent6" refType="w" fact="0.8138"/>
          <dgm:constr type="t" for="ch" forName="imageaccent6" refType="h" fact="0.8257"/>
          <dgm:constr type="w" for="ch" forName="imageaccent6" refType="w" fact="0.022"/>
          <dgm:constr type="h" for="ch" forName="imageaccent6" refType="h" fact="0.0364"/>
          <dgm:constr type="l" for="ch" forName="textaccent6" refType="w" fact="0.8488"/>
          <dgm:constr type="t" for="ch" forName="textaccent6" refType="h" fact="0.7914"/>
          <dgm:constr type="w" for="ch" forName="textaccent6" refType="w" fact="0.022"/>
          <dgm:constr type="h" for="ch" forName="textaccent6" refType="h" fact="0.0364"/>
        </dgm:constrLst>
      </dgm:if>
      <dgm:if name="Name8" axis="ch" ptType="node" func="cnt" op="equ" val="7">
        <dgm:alg type="composite">
          <dgm:param type="ar" val="1.6382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2961"/>
          <dgm:constr type="w" for="ch" forName="image4" refType="w" fact="0.1886"/>
          <dgm:constr type="h" for="ch" forName="image4" refType="h" fact="0.2653"/>
          <dgm:constr type="l" for="ch" forName="text5" refType="w" fact="0.6491"/>
          <dgm:constr type="t" for="ch" forName="text5" refType="h" fact="0.0028"/>
          <dgm:constr type="w" for="ch" forName="text5" refType="w" fact="0.1886"/>
          <dgm:constr type="h" for="ch" forName="text5" refType="h" fact="0.2653"/>
          <dgm:constr type="l" for="ch" forName="image5" refType="w" fact="0.8114"/>
          <dgm:constr type="t" for="ch" forName="image5" refType="h" fact="0.1508"/>
          <dgm:constr type="w" for="ch" forName="image5" refType="w" fact="0.1886"/>
          <dgm:constr type="h" for="ch" forName="image5" refType="h" fact="0.2653"/>
          <dgm:constr type="l" for="ch" forName="image2" refType="w" fact="0.4868"/>
          <dgm:constr type="t" for="ch" forName="image2" refType="h" fact="0.4402"/>
          <dgm:constr type="w" for="ch" forName="image2" refType="w" fact="0.1886"/>
          <dgm:constr type="h" for="ch" forName="image2" refType="h" fact="0.2653"/>
          <dgm:constr type="l" for="ch" forName="text4" refType="w" fact="0.4868"/>
          <dgm:constr type="t" for="ch" forName="text4" refType="h" fact="0.1469"/>
          <dgm:constr type="w" for="ch" forName="text4" refType="w" fact="0.1886"/>
          <dgm:constr type="h" for="ch" forName="text4" refType="h" fact="0.2653"/>
          <dgm:constr type="l" for="ch" forName="text2" refType="w" fact="0.3246"/>
          <dgm:constr type="t" for="ch" forName="text2" refType="h" fact="0.2933"/>
          <dgm:constr type="w" for="ch" forName="text2" refType="w" fact="0.1886"/>
          <dgm:constr type="h" for="ch" forName="text2" refType="h" fact="0.2653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2653"/>
          <dgm:constr type="l" for="ch" forName="text1" refType="w" fact="0.1623"/>
          <dgm:constr type="t" for="ch" forName="text1" refType="h" fact="0.4408"/>
          <dgm:constr type="w" for="ch" forName="text1" refType="w" fact="0.1886"/>
          <dgm:constr type="h" for="ch" forName="text1" refType="h" fact="0.2653"/>
          <dgm:constr type="l" for="ch" forName="text3" refType="w" fact="0.1623"/>
          <dgm:constr type="t" for="ch" forName="text3" refType="h" fact="0.1475"/>
          <dgm:constr type="w" for="ch" forName="text3" refType="w" fact="0.1886"/>
          <dgm:constr type="h" for="ch" forName="text3" refType="h" fact="0.2653"/>
          <dgm:constr type="l" for="ch" forName="textaccent1" refType="w" fact="0.1668"/>
          <dgm:constr type="t" for="ch" forName="textaccent1" refType="h" fact="0.5594"/>
          <dgm:constr type="w" for="ch" forName="textaccent1" refType="w" fact="0.022"/>
          <dgm:constr type="h" for="ch" forName="textaccent1" refType="h" fact="0.0311"/>
          <dgm:constr type="l" for="ch" forName="image1" refType="w" fact="0"/>
          <dgm:constr type="t" for="ch" forName="image1" refType="h" fact="0.2941"/>
          <dgm:constr type="w" for="ch" forName="image1" refType="w" fact="0.1886"/>
          <dgm:constr type="h" for="ch" forName="image1" refType="h" fact="0.2653"/>
          <dgm:constr type="l" for="ch" forName="imageaccent1" refType="w" fact="0.1292"/>
          <dgm:constr type="t" for="ch" forName="imageaccent1" refType="h" fact="0.5242"/>
          <dgm:constr type="w" for="ch" forName="imageaccent1" refType="w" fact="0.022"/>
          <dgm:constr type="h" for="ch" forName="imageaccent1" refType="h" fact="0.0311"/>
          <dgm:constr type="l" for="ch" forName="textaccent2" refType="w" fact="0.4544"/>
          <dgm:constr type="t" for="ch" forName="textaccent2" refType="h" fact="0.5228"/>
          <dgm:constr type="w" for="ch" forName="textaccent2" refType="w" fact="0.022"/>
          <dgm:constr type="h" for="ch" forName="textaccent2" refType="h" fact="0.0311"/>
          <dgm:constr type="l" for="ch" forName="imageaccent2" refType="w" fact="0.4914"/>
          <dgm:constr type="t" for="ch" forName="imageaccent2" refType="h" fact="0.5583"/>
          <dgm:constr type="w" for="ch" forName="imageaccent2" refType="w" fact="0.022"/>
          <dgm:constr type="h" for="ch" forName="imageaccent2" refType="h" fact="0.0311"/>
          <dgm:constr type="l" for="ch" forName="textaccent3" refType="w" fact="0.2907"/>
          <dgm:constr type="t" for="ch" forName="textaccent3" refType="h" fact="0.1511"/>
          <dgm:constr type="w" for="ch" forName="textaccent3" refType="w" fact="0.022"/>
          <dgm:constr type="h" for="ch" forName="textaccent3" refType="h" fact="0.0311"/>
          <dgm:constr type="l" for="ch" forName="imageaccent3" refType="w" fact="0.3299"/>
          <dgm:constr type="t" for="ch" forName="imageaccent3" refType="h" fact="0.1175"/>
          <dgm:constr type="w" for="ch" forName="imageaccent3" refType="w" fact="0.022"/>
          <dgm:constr type="h" for="ch" forName="imageaccent3" refType="h" fact="0.0311"/>
          <dgm:constr type="l" for="ch" forName="textaccent4" refType="w" fact="0.65"/>
          <dgm:constr type="t" for="ch" forName="textaccent4" refType="h" fact="0.2645"/>
          <dgm:constr type="w" for="ch" forName="textaccent4" refType="w" fact="0.022"/>
          <dgm:constr type="h" for="ch" forName="textaccent4" refType="h" fact="0.0311"/>
          <dgm:constr type="l" for="ch" forName="imageaccent4" refType="w" fact="0.6859"/>
          <dgm:constr type="t" for="ch" forName="imageaccent4" refType="h" fact="0.3008"/>
          <dgm:constr type="w" for="ch" forName="imageaccent4" refType="w" fact="0.022"/>
          <dgm:constr type="h" for="ch" forName="imageaccent4" refType="h" fact="0.0311"/>
          <dgm:constr type="l" for="ch" forName="textaccent5" refType="w" fact="0.8123"/>
          <dgm:constr type="t" for="ch" forName="textaccent5" refType="h" fact="0.1217"/>
          <dgm:constr type="w" for="ch" forName="textaccent5" refType="w" fact="0.022"/>
          <dgm:constr type="h" for="ch" forName="textaccent5" refType="h" fact="0.0311"/>
          <dgm:constr type="l" for="ch" forName="imageaccent5" refType="w" fact="0.849"/>
          <dgm:constr type="t" for="ch" forName="imageaccent5" refType="h" fact="0.1567"/>
          <dgm:constr type="w" for="ch" forName="imageaccent5" refType="w" fact="0.022"/>
          <dgm:constr type="h" for="ch" forName="imageaccent5" refType="h" fact="0.0311"/>
          <dgm:constr type="l" for="ch" forName="image6" refType="w" fact="0.6491"/>
          <dgm:constr type="t" for="ch" forName="image6" refType="h" fact="0.5889"/>
          <dgm:constr type="w" for="ch" forName="image6" refType="w" fact="0.1886"/>
          <dgm:constr type="h" for="ch" forName="image6" refType="h" fact="0.2653"/>
          <dgm:constr type="l" for="ch" forName="text6" refType="w" fact="0.8114"/>
          <dgm:constr type="t" for="ch" forName="text6" refType="h" fact="0.4436"/>
          <dgm:constr type="w" for="ch" forName="text6" refType="w" fact="0.1886"/>
          <dgm:constr type="h" for="ch" forName="text6" refType="h" fact="0.2653"/>
          <dgm:constr type="l" for="ch" forName="imageaccent6" refType="w" fact="0.8138"/>
          <dgm:constr type="t" for="ch" forName="imageaccent6" refType="h" fact="0.7053"/>
          <dgm:constr type="w" for="ch" forName="imageaccent6" refType="w" fact="0.022"/>
          <dgm:constr type="h" for="ch" forName="imageaccent6" refType="h" fact="0.0311"/>
          <dgm:constr type="l" for="ch" forName="textaccent6" refType="w" fact="0.8488"/>
          <dgm:constr type="t" for="ch" forName="textaccent6" refType="h" fact="0.676"/>
          <dgm:constr type="w" for="ch" forName="textaccent6" refType="w" fact="0.022"/>
          <dgm:constr type="h" for="ch" forName="textaccent6" refType="h" fact="0.0311"/>
          <dgm:constr type="l" for="ch" forName="text7" refType="w" fact="0.3244"/>
          <dgm:constr type="t" for="ch" forName="text7" refType="h" fact="0.5872"/>
          <dgm:constr type="w" for="ch" forName="text7" refType="w" fact="0.1886"/>
          <dgm:constr type="h" for="ch" forName="text7" refType="h" fact="0.2653"/>
          <dgm:constr type="l" for="ch" forName="image7" refType="w" fact="0.1622"/>
          <dgm:constr type="t" for="ch" forName="image7" refType="h" fact="0.7347"/>
          <dgm:constr type="w" for="ch" forName="image7" refType="w" fact="0.1886"/>
          <dgm:constr type="h" for="ch" forName="image7" refType="h" fact="0.2653"/>
          <dgm:constr type="l" for="ch" forName="imageaccent7" refType="w" fact="0.2905"/>
          <dgm:constr type="t" for="ch" forName="imageaccent7" refType="h" fact="0.7384"/>
          <dgm:constr type="w" for="ch" forName="imageaccent7" refType="w" fact="0.022"/>
          <dgm:constr type="h" for="ch" forName="imageaccent7" refType="h" fact="0.0311"/>
          <dgm:constr type="l" for="ch" forName="textaccent7" refType="w" fact="0.3298"/>
          <dgm:constr type="t" for="ch" forName="textaccent7" refType="h" fact="0.7048"/>
          <dgm:constr type="w" for="ch" forName="textaccent7" refType="w" fact="0.022"/>
          <dgm:constr type="h" for="ch" forName="textaccent7" refType="h" fact="0.0311"/>
        </dgm:constrLst>
      </dgm:if>
      <dgm:if name="Name9" axis="ch" ptType="node" func="cnt" op="equ" val="8">
        <dgm:alg type="composite">
          <dgm:param type="ar" val="1.8974"/>
        </dgm:alg>
        <dgm:constrLst>
          <dgm:constr type="primFontSz" for="des" ptType="node" op="equ" val="65"/>
          <dgm:constr type="l" for="ch" forName="image4" refType="w" fact="0.5589"/>
          <dgm:constr type="t" for="ch" forName="image4" refType="h" fact="0.2952"/>
          <dgm:constr type="w" for="ch" forName="image4" refType="w" fact="0.1624"/>
          <dgm:constr type="h" for="ch" forName="image4" refType="h" fact="0.2645"/>
          <dgm:constr type="l" for="ch" forName="text5" refType="w" fact="0.5589"/>
          <dgm:constr type="t" for="ch" forName="text5" refType="h" fact="0.0028"/>
          <dgm:constr type="w" for="ch" forName="text5" refType="w" fact="0.1624"/>
          <dgm:constr type="h" for="ch" forName="text5" refType="h" fact="0.2645"/>
          <dgm:constr type="l" for="ch" forName="image5" refType="w" fact="0.6986"/>
          <dgm:constr type="t" for="ch" forName="image5" refType="h" fact="0.1504"/>
          <dgm:constr type="w" for="ch" forName="image5" refType="w" fact="0.1624"/>
          <dgm:constr type="h" for="ch" forName="image5" refType="h" fact="0.2645"/>
          <dgm:constr type="l" for="ch" forName="image2" refType="w" fact="0.4192"/>
          <dgm:constr type="t" for="ch" forName="image2" refType="h" fact="0.439"/>
          <dgm:constr type="w" for="ch" forName="image2" refType="w" fact="0.1624"/>
          <dgm:constr type="h" for="ch" forName="image2" refType="h" fact="0.2645"/>
          <dgm:constr type="l" for="ch" forName="text4" refType="w" fact="0.4192"/>
          <dgm:constr type="t" for="ch" forName="text4" refType="h" fact="0.1465"/>
          <dgm:constr type="w" for="ch" forName="text4" refType="w" fact="0.1624"/>
          <dgm:constr type="h" for="ch" forName="text4" refType="h" fact="0.2645"/>
          <dgm:constr type="l" for="ch" forName="text2" refType="w" fact="0.2794"/>
          <dgm:constr type="t" for="ch" forName="text2" refType="h" fact="0.2925"/>
          <dgm:constr type="w" for="ch" forName="text2" refType="w" fact="0.1624"/>
          <dgm:constr type="h" for="ch" forName="text2" refType="h" fact="0.2645"/>
          <dgm:constr type="l" for="ch" forName="image3" refType="w" fact="0.2794"/>
          <dgm:constr type="t" for="ch" forName="image3" refType="h" fact="0"/>
          <dgm:constr type="w" for="ch" forName="image3" refType="w" fact="0.1624"/>
          <dgm:constr type="h" for="ch" forName="image3" refType="h" fact="0.2645"/>
          <dgm:constr type="l" for="ch" forName="text1" refType="w" fact="0.1397"/>
          <dgm:constr type="t" for="ch" forName="text1" refType="h" fact="0.4395"/>
          <dgm:constr type="w" for="ch" forName="text1" refType="w" fact="0.1624"/>
          <dgm:constr type="h" for="ch" forName="text1" refType="h" fact="0.2645"/>
          <dgm:constr type="l" for="ch" forName="text3" refType="w" fact="0.1397"/>
          <dgm:constr type="t" for="ch" forName="text3" refType="h" fact="0.1471"/>
          <dgm:constr type="w" for="ch" forName="text3" refType="w" fact="0.1624"/>
          <dgm:constr type="h" for="ch" forName="text3" refType="h" fact="0.2645"/>
          <dgm:constr type="l" for="ch" forName="textaccent1" refType="w" fact="0.1436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4"/>
          <dgm:constr type="h" for="ch" forName="image1" refType="h" fact="0.2645"/>
          <dgm:constr type="l" for="ch" forName="imageaccent1" refType="w" fact="0.1112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2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31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2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41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6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5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93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1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9"/>
          <dgm:constr type="t" for="ch" forName="image6" refType="h" fact="0.5872"/>
          <dgm:constr type="w" for="ch" forName="image6" refType="w" fact="0.1624"/>
          <dgm:constr type="h" for="ch" forName="image6" refType="h" fact="0.2645"/>
          <dgm:constr type="l" for="ch" forName="text6" refType="w" fact="0.6986"/>
          <dgm:constr type="t" for="ch" forName="text6" refType="h" fact="0.4424"/>
          <dgm:constr type="w" for="ch" forName="text6" refType="w" fact="0.1624"/>
          <dgm:constr type="h" for="ch" forName="text6" refType="h" fact="0.2645"/>
          <dgm:constr type="l" for="ch" forName="imageaccent6" refType="w" fact="0.7007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8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3"/>
          <dgm:constr type="t" for="ch" forName="text7" refType="h" fact="0.5856"/>
          <dgm:constr type="w" for="ch" forName="text7" refType="w" fact="0.1624"/>
          <dgm:constr type="h" for="ch" forName="text7" refType="h" fact="0.2645"/>
          <dgm:constr type="l" for="ch" forName="image7" refType="w" fact="0.1396"/>
          <dgm:constr type="t" for="ch" forName="image7" refType="h" fact="0.7326"/>
          <dgm:constr type="w" for="ch" forName="image7" refType="w" fact="0.1624"/>
          <dgm:constr type="h" for="ch" forName="image7" refType="h" fact="0.2645"/>
          <dgm:constr type="l" for="ch" forName="imageaccent7" refType="w" fact="0.2501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4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9"/>
          <dgm:constr type="t" for="ch" forName="image8" refType="h" fact="0.7355"/>
          <dgm:constr type="w" for="ch" forName="image8" refType="w" fact="0.1624"/>
          <dgm:constr type="h" for="ch" forName="image8" refType="h" fact="0.2645"/>
          <dgm:constr type="l" for="ch" forName="text8" refType="w" fact="0.8376"/>
          <dgm:constr type="t" for="ch" forName="text8" refType="h" fact="0.5906"/>
          <dgm:constr type="w" for="ch" forName="text8" refType="w" fact="0.1624"/>
          <dgm:constr type="h" for="ch" forName="text8" refType="h" fact="0.2645"/>
          <dgm:constr type="l" for="ch" forName="imageaccent8" refType="w" fact="0.8397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8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</dgm:constrLst>
      </dgm:if>
      <dgm:if name="Name10" axis="ch" ptType="node" func="cnt" op="equ" val="9">
        <dgm:alg type="composite">
          <dgm:param type="ar" val="1.8986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952"/>
          <dgm:constr type="w" for="ch" forName="image4" refType="w" fact="0.1623"/>
          <dgm:constr type="h" for="ch" forName="image4" refType="h" fact="0.2645"/>
          <dgm:constr type="l" for="ch" forName="text5" refType="w" fact="0.5585"/>
          <dgm:constr type="t" for="ch" forName="text5" refType="h" fact="0.0028"/>
          <dgm:constr type="w" for="ch" forName="text5" refType="w" fact="0.1623"/>
          <dgm:constr type="h" for="ch" forName="text5" refType="h" fact="0.2645"/>
          <dgm:constr type="l" for="ch" forName="image5" refType="w" fact="0.6982"/>
          <dgm:constr type="t" for="ch" forName="image5" refType="h" fact="0.1504"/>
          <dgm:constr type="w" for="ch" forName="image5" refType="w" fact="0.1623"/>
          <dgm:constr type="h" for="ch" forName="image5" refType="h" fact="0.2645"/>
          <dgm:constr type="l" for="ch" forName="image2" refType="w" fact="0.4189"/>
          <dgm:constr type="t" for="ch" forName="image2" refType="h" fact="0.439"/>
          <dgm:constr type="w" for="ch" forName="image2" refType="w" fact="0.1623"/>
          <dgm:constr type="h" for="ch" forName="image2" refType="h" fact="0.2645"/>
          <dgm:constr type="l" for="ch" forName="text4" refType="w" fact="0.4189"/>
          <dgm:constr type="t" for="ch" forName="text4" refType="h" fact="0.1465"/>
          <dgm:constr type="w" for="ch" forName="text4" refType="w" fact="0.1623"/>
          <dgm:constr type="h" for="ch" forName="text4" refType="h" fact="0.2645"/>
          <dgm:constr type="l" for="ch" forName="text2" refType="w" fact="0.2793"/>
          <dgm:constr type="t" for="ch" forName="text2" refType="h" fact="0.2925"/>
          <dgm:constr type="w" for="ch" forName="text2" refType="w" fact="0.1623"/>
          <dgm:constr type="h" for="ch" forName="text2" refType="h" fact="0.2645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645"/>
          <dgm:constr type="l" for="ch" forName="text1" refType="w" fact="0.1396"/>
          <dgm:constr type="t" for="ch" forName="text1" refType="h" fact="0.4395"/>
          <dgm:constr type="w" for="ch" forName="text1" refType="w" fact="0.1623"/>
          <dgm:constr type="h" for="ch" forName="text1" refType="h" fact="0.2645"/>
          <dgm:constr type="l" for="ch" forName="text3" refType="w" fact="0.1396"/>
          <dgm:constr type="t" for="ch" forName="text3" refType="h" fact="0.1471"/>
          <dgm:constr type="w" for="ch" forName="text3" refType="w" fact="0.1623"/>
          <dgm:constr type="h" for="ch" forName="text3" refType="h" fact="0.2645"/>
          <dgm:constr type="l" for="ch" forName="textaccent1" refType="w" fact="0.1435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3"/>
          <dgm:constr type="h" for="ch" forName="image1" refType="h" fact="0.2645"/>
          <dgm:constr type="l" for="ch" forName="imageaccent1" refType="w" fact="0.1111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28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1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39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3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1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89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05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5"/>
          <dgm:constr type="t" for="ch" forName="image6" refType="h" fact="0.5872"/>
          <dgm:constr type="w" for="ch" forName="image6" refType="w" fact="0.1623"/>
          <dgm:constr type="h" for="ch" forName="image6" refType="h" fact="0.2645"/>
          <dgm:constr type="l" for="ch" forName="text6" refType="w" fact="0.6982"/>
          <dgm:constr type="t" for="ch" forName="text6" refType="h" fact="0.4424"/>
          <dgm:constr type="w" for="ch" forName="text6" refType="w" fact="0.1623"/>
          <dgm:constr type="h" for="ch" forName="text6" refType="h" fact="0.2645"/>
          <dgm:constr type="l" for="ch" forName="imageaccent6" refType="w" fact="0.7002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3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2"/>
          <dgm:constr type="t" for="ch" forName="text7" refType="h" fact="0.5856"/>
          <dgm:constr type="w" for="ch" forName="text7" refType="w" fact="0.1623"/>
          <dgm:constr type="h" for="ch" forName="text7" refType="h" fact="0.2645"/>
          <dgm:constr type="l" for="ch" forName="image7" refType="w" fact="0.1395"/>
          <dgm:constr type="t" for="ch" forName="image7" refType="h" fact="0.7326"/>
          <dgm:constr type="w" for="ch" forName="image7" refType="w" fact="0.1623"/>
          <dgm:constr type="h" for="ch" forName="image7" refType="h" fact="0.2645"/>
          <dgm:constr type="l" for="ch" forName="imageaccent7" refType="w" fact="0.25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38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5"/>
          <dgm:constr type="t" for="ch" forName="image8" refType="h" fact="0.7355"/>
          <dgm:constr type="w" for="ch" forName="image8" refType="w" fact="0.1623"/>
          <dgm:constr type="h" for="ch" forName="image8" refType="h" fact="0.2645"/>
          <dgm:constr type="l" for="ch" forName="text8" refType="w" fact="0.8371"/>
          <dgm:constr type="t" for="ch" forName="text8" refType="h" fact="0.5906"/>
          <dgm:constr type="w" for="ch" forName="text8" refType="w" fact="0.1623"/>
          <dgm:constr type="h" for="ch" forName="text8" refType="h" fact="0.2645"/>
          <dgm:constr type="l" for="ch" forName="imageaccent8" refType="w" fact="0.8392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3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  <dgm:constr type="l" for="ch" forName="text9" refType="w" fact="0.8377"/>
          <dgm:constr type="t" for="ch" forName="text9" refType="h" fact="0.0057"/>
          <dgm:constr type="w" for="ch" forName="text9" refType="w" fact="0.1623"/>
          <dgm:constr type="h" for="ch" forName="text9" refType="h" fact="0.2645"/>
          <dgm:constr type="l" for="ch" forName="textaccent9" refType="w" fact="0.95"/>
          <dgm:constr type="t" for="ch" forName="textaccent9" refType="h" fact="0.2383"/>
          <dgm:constr type="w" for="ch" forName="textaccent9" refType="w" fact="0.0189"/>
          <dgm:constr type="h" for="ch" forName="textaccent9" refType="h" fact="0.031"/>
          <dgm:constr type="l" for="ch" forName="image9" refType="w" fact="0.8377"/>
          <dgm:constr type="t" for="ch" forName="image9" refType="h" fact="0.2977"/>
          <dgm:constr type="w" for="ch" forName="image9" refType="w" fact="0.1623"/>
          <dgm:constr type="h" for="ch" forName="image9" refType="h" fact="0.2645"/>
          <dgm:constr type="l" for="ch" forName="imageaccent9" refType="w" fact="0.95"/>
          <dgm:constr type="t" for="ch" forName="imageaccent9" refType="h" fact="0.2993"/>
          <dgm:constr type="w" for="ch" forName="imageaccent9" refType="w" fact="0.0189"/>
          <dgm:constr type="h" for="ch" forName="imageaccent9" refType="h" fact="0.031"/>
        </dgm:constrLst>
      </dgm:if>
      <dgm:if name="Name11" axis="ch" ptType="node" func="cnt" op="equ" val="10">
        <dgm:alg type="composite">
          <dgm:param type="ar" val="1.6608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583"/>
          <dgm:constr type="w" for="ch" forName="image4" refType="w" fact="0.1623"/>
          <dgm:constr type="h" for="ch" forName="image4" refType="h" fact="0.2314"/>
          <dgm:constr type="l" for="ch" forName="text5" refType="w" fact="0.5585"/>
          <dgm:constr type="t" for="ch" forName="text5" refType="h" fact="0.0024"/>
          <dgm:constr type="w" for="ch" forName="text5" refType="w" fact="0.1623"/>
          <dgm:constr type="h" for="ch" forName="text5" refType="h" fact="0.2314"/>
          <dgm:constr type="l" for="ch" forName="image5" refType="w" fact="0.6982"/>
          <dgm:constr type="t" for="ch" forName="image5" refType="h" fact="0.1316"/>
          <dgm:constr type="w" for="ch" forName="image5" refType="w" fact="0.1623"/>
          <dgm:constr type="h" for="ch" forName="image5" refType="h" fact="0.2314"/>
          <dgm:constr type="l" for="ch" forName="image2" refType="w" fact="0.4189"/>
          <dgm:constr type="t" for="ch" forName="image2" refType="h" fact="0.384"/>
          <dgm:constr type="w" for="ch" forName="image2" refType="w" fact="0.1623"/>
          <dgm:constr type="h" for="ch" forName="image2" refType="h" fact="0.2314"/>
          <dgm:constr type="l" for="ch" forName="text4" refType="w" fact="0.4189"/>
          <dgm:constr type="t" for="ch" forName="text4" refType="h" fact="0.1282"/>
          <dgm:constr type="w" for="ch" forName="text4" refType="w" fact="0.1623"/>
          <dgm:constr type="h" for="ch" forName="text4" refType="h" fact="0.2314"/>
          <dgm:constr type="l" for="ch" forName="text2" refType="w" fact="0.2793"/>
          <dgm:constr type="t" for="ch" forName="text2" refType="h" fact="0.2558"/>
          <dgm:constr type="w" for="ch" forName="text2" refType="w" fact="0.1623"/>
          <dgm:constr type="h" for="ch" forName="text2" refType="h" fact="0.2314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314"/>
          <dgm:constr type="l" for="ch" forName="text1" refType="w" fact="0.1396"/>
          <dgm:constr type="t" for="ch" forName="text1" refType="h" fact="0.3845"/>
          <dgm:constr type="w" for="ch" forName="text1" refType="w" fact="0.1623"/>
          <dgm:constr type="h" for="ch" forName="text1" refType="h" fact="0.2314"/>
          <dgm:constr type="l" for="ch" forName="text3" refType="w" fact="0.1396"/>
          <dgm:constr type="t" for="ch" forName="text3" refType="h" fact="0.1286"/>
          <dgm:constr type="w" for="ch" forName="text3" refType="w" fact="0.1623"/>
          <dgm:constr type="h" for="ch" forName="text3" refType="h" fact="0.2314"/>
          <dgm:constr type="l" for="ch" forName="textaccent1" refType="w" fact="0.1435"/>
          <dgm:constr type="t" for="ch" forName="textaccent1" refType="h" fact="0.488"/>
          <dgm:constr type="w" for="ch" forName="textaccent1" refType="w" fact="0.0189"/>
          <dgm:constr type="h" for="ch" forName="textaccent1" refType="h" fact="0.0271"/>
          <dgm:constr type="l" for="ch" forName="image1" refType="w" fact="0"/>
          <dgm:constr type="t" for="ch" forName="image1" refType="h" fact="0.2566"/>
          <dgm:constr type="w" for="ch" forName="image1" refType="w" fact="0.1623"/>
          <dgm:constr type="h" for="ch" forName="image1" refType="h" fact="0.2314"/>
          <dgm:constr type="l" for="ch" forName="imageaccent1" refType="w" fact="0.1111"/>
          <dgm:constr type="t" for="ch" forName="imageaccent1" refType="h" fact="0.4572"/>
          <dgm:constr type="w" for="ch" forName="imageaccent1" refType="w" fact="0.0189"/>
          <dgm:constr type="h" for="ch" forName="imageaccent1" refType="h" fact="0.0271"/>
          <dgm:constr type="l" for="ch" forName="textaccent2" refType="w" fact="0.391"/>
          <dgm:constr type="t" for="ch" forName="textaccent2" refType="h" fact="0.456"/>
          <dgm:constr type="w" for="ch" forName="textaccent2" refType="w" fact="0.0189"/>
          <dgm:constr type="h" for="ch" forName="textaccent2" refType="h" fact="0.0271"/>
          <dgm:constr type="l" for="ch" forName="imageaccent2" refType="w" fact="0.4228"/>
          <dgm:constr type="t" for="ch" forName="imageaccent2" refType="h" fact="0.487"/>
          <dgm:constr type="w" for="ch" forName="imageaccent2" refType="w" fact="0.0189"/>
          <dgm:constr type="h" for="ch" forName="imageaccent2" refType="h" fact="0.0271"/>
          <dgm:constr type="l" for="ch" forName="textaccent3" refType="w" fact="0.2501"/>
          <dgm:constr type="t" for="ch" forName="textaccent3" refType="h" fact="0.1318"/>
          <dgm:constr type="w" for="ch" forName="textaccent3" refType="w" fact="0.0189"/>
          <dgm:constr type="h" for="ch" forName="textaccent3" refType="h" fact="0.0271"/>
          <dgm:constr type="l" for="ch" forName="imageaccent3" refType="w" fact="0.2839"/>
          <dgm:constr type="t" for="ch" forName="imageaccent3" refType="h" fact="0.1025"/>
          <dgm:constr type="w" for="ch" forName="imageaccent3" refType="w" fact="0.0189"/>
          <dgm:constr type="h" for="ch" forName="imageaccent3" refType="h" fact="0.0271"/>
          <dgm:constr type="l" for="ch" forName="textaccent4" refType="w" fact="0.5593"/>
          <dgm:constr type="t" for="ch" forName="textaccent4" refType="h" fact="0.2307"/>
          <dgm:constr type="w" for="ch" forName="textaccent4" refType="w" fact="0.0189"/>
          <dgm:constr type="h" for="ch" forName="textaccent4" refType="h" fact="0.0271"/>
          <dgm:constr type="l" for="ch" forName="imageaccent4" refType="w" fact="0.5901"/>
          <dgm:constr type="t" for="ch" forName="imageaccent4" refType="h" fact="0.2624"/>
          <dgm:constr type="w" for="ch" forName="imageaccent4" refType="w" fact="0.0189"/>
          <dgm:constr type="h" for="ch" forName="imageaccent4" refType="h" fact="0.0271"/>
          <dgm:constr type="l" for="ch" forName="textaccent5" refType="w" fact="0.6989"/>
          <dgm:constr type="t" for="ch" forName="textaccent5" refType="h" fact="0.1062"/>
          <dgm:constr type="w" for="ch" forName="textaccent5" refType="w" fact="0.0189"/>
          <dgm:constr type="h" for="ch" forName="textaccent5" refType="h" fact="0.0271"/>
          <dgm:constr type="l" for="ch" forName="imageaccent5" refType="w" fact="0.7305"/>
          <dgm:constr type="t" for="ch" forName="imageaccent5" refType="h" fact="0.1367"/>
          <dgm:constr type="w" for="ch" forName="imageaccent5" refType="w" fact="0.0189"/>
          <dgm:constr type="h" for="ch" forName="imageaccent5" refType="h" fact="0.0271"/>
          <dgm:constr type="l" for="ch" forName="image6" refType="w" fact="0.5585"/>
          <dgm:constr type="t" for="ch" forName="image6" refType="h" fact="0.5137"/>
          <dgm:constr type="w" for="ch" forName="image6" refType="w" fact="0.1623"/>
          <dgm:constr type="h" for="ch" forName="image6" refType="h" fact="0.2314"/>
          <dgm:constr type="l" for="ch" forName="text6" refType="w" fact="0.6982"/>
          <dgm:constr type="t" for="ch" forName="text6" refType="h" fact="0.387"/>
          <dgm:constr type="w" for="ch" forName="text6" refType="w" fact="0.1623"/>
          <dgm:constr type="h" for="ch" forName="text6" refType="h" fact="0.2314"/>
          <dgm:constr type="l" for="ch" forName="imageaccent6" refType="w" fact="0.7002"/>
          <dgm:constr type="t" for="ch" forName="imageaccent6" refType="h" fact="0.6152"/>
          <dgm:constr type="w" for="ch" forName="imageaccent6" refType="w" fact="0.0189"/>
          <dgm:constr type="h" for="ch" forName="imageaccent6" refType="h" fact="0.0271"/>
          <dgm:constr type="l" for="ch" forName="textaccent6" refType="w" fact="0.7303"/>
          <dgm:constr type="t" for="ch" forName="textaccent6" refType="h" fact="0.5897"/>
          <dgm:constr type="w" for="ch" forName="textaccent6" refType="w" fact="0.0189"/>
          <dgm:constr type="h" for="ch" forName="textaccent6" refType="h" fact="0.0271"/>
          <dgm:constr type="l" for="ch" forName="text7" refType="w" fact="0.2792"/>
          <dgm:constr type="t" for="ch" forName="text7" refType="h" fact="0.5122"/>
          <dgm:constr type="w" for="ch" forName="text7" refType="w" fact="0.1623"/>
          <dgm:constr type="h" for="ch" forName="text7" refType="h" fact="0.2314"/>
          <dgm:constr type="l" for="ch" forName="image7" refType="w" fact="0.1395"/>
          <dgm:constr type="t" for="ch" forName="image7" refType="h" fact="0.6409"/>
          <dgm:constr type="w" for="ch" forName="image7" refType="w" fact="0.1623"/>
          <dgm:constr type="h" for="ch" forName="image7" refType="h" fact="0.2314"/>
          <dgm:constr type="l" for="ch" forName="imageaccent7" refType="w" fact="0.25"/>
          <dgm:constr type="t" for="ch" forName="imageaccent7" refType="h" fact="0.6441"/>
          <dgm:constr type="w" for="ch" forName="imageaccent7" refType="w" fact="0.0189"/>
          <dgm:constr type="h" for="ch" forName="imageaccent7" refType="h" fact="0.0271"/>
          <dgm:constr type="l" for="ch" forName="textaccent7" refType="w" fact="0.2838"/>
          <dgm:constr type="t" for="ch" forName="textaccent7" refType="h" fact="0.6148"/>
          <dgm:constr type="w" for="ch" forName="textaccent7" refType="w" fact="0.0189"/>
          <dgm:constr type="h" for="ch" forName="textaccent7" refType="h" fact="0.0271"/>
          <dgm:constr type="l" for="ch" forName="image8" refType="w" fact="0.6975"/>
          <dgm:constr type="t" for="ch" forName="image8" refType="h" fact="0.6433"/>
          <dgm:constr type="w" for="ch" forName="image8" refType="w" fact="0.1623"/>
          <dgm:constr type="h" for="ch" forName="image8" refType="h" fact="0.2314"/>
          <dgm:constr type="l" for="ch" forName="text8" refType="w" fact="0.8371"/>
          <dgm:constr type="t" for="ch" forName="text8" refType="h" fact="0.5167"/>
          <dgm:constr type="w" for="ch" forName="text8" refType="w" fact="0.1623"/>
          <dgm:constr type="h" for="ch" forName="text8" refType="h" fact="0.2314"/>
          <dgm:constr type="l" for="ch" forName="imageaccent8" refType="w" fact="0.8392"/>
          <dgm:constr type="t" for="ch" forName="imageaccent8" refType="h" fact="0.7449"/>
          <dgm:constr type="w" for="ch" forName="imageaccent8" refType="w" fact="0.0189"/>
          <dgm:constr type="h" for="ch" forName="imageaccent8" refType="h" fact="0.0271"/>
          <dgm:constr type="l" for="ch" forName="textaccent8" refType="w" fact="0.8693"/>
          <dgm:constr type="t" for="ch" forName="textaccent8" refType="h" fact="0.7194"/>
          <dgm:constr type="w" for="ch" forName="textaccent8" refType="w" fact="0.0189"/>
          <dgm:constr type="h" for="ch" forName="textaccent8" refType="h" fact="0.0271"/>
          <dgm:constr type="l" for="ch" forName="text9" refType="w" fact="0.8377"/>
          <dgm:constr type="t" for="ch" forName="text9" refType="h" fact="0.005"/>
          <dgm:constr type="w" for="ch" forName="text9" refType="w" fact="0.1623"/>
          <dgm:constr type="h" for="ch" forName="text9" refType="h" fact="0.2314"/>
          <dgm:constr type="l" for="ch" forName="textaccent9" refType="w" fact="0.95"/>
          <dgm:constr type="t" for="ch" forName="textaccent9" refType="h" fact="0.2084"/>
          <dgm:constr type="w" for="ch" forName="textaccent9" refType="w" fact="0.0189"/>
          <dgm:constr type="h" for="ch" forName="textaccent9" refType="h" fact="0.0271"/>
          <dgm:constr type="l" for="ch" forName="image9" refType="w" fact="0.8377"/>
          <dgm:constr type="t" for="ch" forName="image9" refType="h" fact="0.2604"/>
          <dgm:constr type="w" for="ch" forName="image9" refType="w" fact="0.1623"/>
          <dgm:constr type="h" for="ch" forName="image9" refType="h" fact="0.2314"/>
          <dgm:constr type="l" for="ch" forName="imageaccent9" refType="w" fact="0.95"/>
          <dgm:constr type="t" for="ch" forName="imageaccent9" refType="h" fact="0.2618"/>
          <dgm:constr type="w" for="ch" forName="imageaccent9" refType="w" fact="0.0189"/>
          <dgm:constr type="h" for="ch" forName="imageaccent9" refType="h" fact="0.0271"/>
          <dgm:constr type="l" for="ch" forName="image10" refType="w" fact="0.2786"/>
          <dgm:constr type="t" for="ch" forName="image10" refType="h" fact="0.7686"/>
          <dgm:constr type="w" for="ch" forName="image10" refType="w" fact="0.1623"/>
          <dgm:constr type="h" for="ch" forName="image10" refType="h" fact="0.2314"/>
          <dgm:constr type="l" for="ch" forName="text10" refType="w" fact="0.4183"/>
          <dgm:constr type="t" for="ch" forName="text10" refType="h" fact="0.6419"/>
          <dgm:constr type="w" for="ch" forName="text10" refType="w" fact="0.1623"/>
          <dgm:constr type="h" for="ch" forName="text10" refType="h" fact="0.2314"/>
          <dgm:constr type="l" for="ch" forName="imageaccent10" refType="w" fact="0.4203"/>
          <dgm:constr type="t" for="ch" forName="imageaccent10" refType="h" fact="0.8701"/>
          <dgm:constr type="w" for="ch" forName="imageaccent10" refType="w" fact="0.0189"/>
          <dgm:constr type="h" for="ch" forName="imageaccent10" refType="h" fact="0.0271"/>
          <dgm:constr type="l" for="ch" forName="textaccent10" refType="w" fact="0.4504"/>
          <dgm:constr type="t" for="ch" forName="textaccent10" refType="h" fact="0.8446"/>
          <dgm:constr type="w" for="ch" forName="textaccent10" refType="w" fact="0.0189"/>
          <dgm:constr type="h" for="ch" forName="textaccent10" refType="h" fact="0.0271"/>
        </dgm:constrLst>
      </dgm:if>
      <dgm:if name="Name12" axis="ch" ptType="node" func="cnt" op="equ" val="11">
        <dgm:alg type="composite">
          <dgm:param type="ar" val="1.4704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287"/>
          <dgm:constr type="w" for="ch" forName="image4" refType="w" fact="0.1623"/>
          <dgm:constr type="h" for="ch" forName="image4" refType="h" fact="0.2049"/>
          <dgm:constr type="l" for="ch" forName="text5" refType="w" fact="0.5585"/>
          <dgm:constr type="t" for="ch" forName="text5" refType="h" fact="0.0022"/>
          <dgm:constr type="w" for="ch" forName="text5" refType="w" fact="0.1623"/>
          <dgm:constr type="h" for="ch" forName="text5" refType="h" fact="0.2049"/>
          <dgm:constr type="l" for="ch" forName="image5" refType="w" fact="0.6982"/>
          <dgm:constr type="t" for="ch" forName="image5" refType="h" fact="0.1165"/>
          <dgm:constr type="w" for="ch" forName="image5" refType="w" fact="0.1623"/>
          <dgm:constr type="h" for="ch" forName="image5" refType="h" fact="0.2049"/>
          <dgm:constr type="l" for="ch" forName="image2" refType="w" fact="0.4189"/>
          <dgm:constr type="t" for="ch" forName="image2" refType="h" fact="0.34"/>
          <dgm:constr type="w" for="ch" forName="image2" refType="w" fact="0.1623"/>
          <dgm:constr type="h" for="ch" forName="image2" refType="h" fact="0.2049"/>
          <dgm:constr type="l" for="ch" forName="text4" refType="w" fact="0.4189"/>
          <dgm:constr type="t" for="ch" forName="text4" refType="h" fact="0.1135"/>
          <dgm:constr type="w" for="ch" forName="text4" refType="w" fact="0.1623"/>
          <dgm:constr type="h" for="ch" forName="text4" refType="h" fact="0.2049"/>
          <dgm:constr type="l" for="ch" forName="text2" refType="w" fact="0.2793"/>
          <dgm:constr type="t" for="ch" forName="text2" refType="h" fact="0.2265"/>
          <dgm:constr type="w" for="ch" forName="text2" refType="w" fact="0.1623"/>
          <dgm:constr type="h" for="ch" forName="text2" refType="h" fact="0.2049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049"/>
          <dgm:constr type="l" for="ch" forName="text1" refType="w" fact="0.1396"/>
          <dgm:constr type="t" for="ch" forName="text1" refType="h" fact="0.3404"/>
          <dgm:constr type="w" for="ch" forName="text1" refType="w" fact="0.1623"/>
          <dgm:constr type="h" for="ch" forName="text1" refType="h" fact="0.2049"/>
          <dgm:constr type="l" for="ch" forName="text3" refType="w" fact="0.1396"/>
          <dgm:constr type="t" for="ch" forName="text3" refType="h" fact="0.1139"/>
          <dgm:constr type="w" for="ch" forName="text3" refType="w" fact="0.1623"/>
          <dgm:constr type="h" for="ch" forName="text3" refType="h" fact="0.2049"/>
          <dgm:constr type="l" for="ch" forName="textaccent1" refType="w" fact="0.1435"/>
          <dgm:constr type="t" for="ch" forName="textaccent1" refType="h" fact="0.432"/>
          <dgm:constr type="w" for="ch" forName="textaccent1" refType="w" fact="0.0189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623"/>
          <dgm:constr type="h" for="ch" forName="image1" refType="h" fact="0.2049"/>
          <dgm:constr type="l" for="ch" forName="imageaccent1" refType="w" fact="0.1111"/>
          <dgm:constr type="t" for="ch" forName="imageaccent1" refType="h" fact="0.4048"/>
          <dgm:constr type="w" for="ch" forName="imageaccent1" refType="w" fact="0.0189"/>
          <dgm:constr type="h" for="ch" forName="imageaccent1" refType="h" fact="0.024"/>
          <dgm:constr type="l" for="ch" forName="textaccent2" refType="w" fact="0.391"/>
          <dgm:constr type="t" for="ch" forName="textaccent2" refType="h" fact="0.4038"/>
          <dgm:constr type="w" for="ch" forName="textaccent2" refType="w" fact="0.0189"/>
          <dgm:constr type="h" for="ch" forName="textaccent2" refType="h" fact="0.024"/>
          <dgm:constr type="l" for="ch" forName="imageaccent2" refType="w" fact="0.4228"/>
          <dgm:constr type="t" for="ch" forName="imageaccent2" refType="h" fact="0.4312"/>
          <dgm:constr type="w" for="ch" forName="imageaccent2" refType="w" fact="0.0189"/>
          <dgm:constr type="h" for="ch" forName="imageaccent2" refType="h" fact="0.024"/>
          <dgm:constr type="l" for="ch" forName="textaccent3" refType="w" fact="0.2501"/>
          <dgm:constr type="t" for="ch" forName="textaccent3" refType="h" fact="0.1167"/>
          <dgm:constr type="w" for="ch" forName="textaccent3" refType="w" fact="0.0189"/>
          <dgm:constr type="h" for="ch" forName="textaccent3" refType="h" fact="0.024"/>
          <dgm:constr type="l" for="ch" forName="imageaccent3" refType="w" fact="0.2839"/>
          <dgm:constr type="t" for="ch" forName="imageaccent3" refType="h" fact="0.0908"/>
          <dgm:constr type="w" for="ch" forName="imageaccent3" refType="w" fact="0.0189"/>
          <dgm:constr type="h" for="ch" forName="imageaccent3" refType="h" fact="0.024"/>
          <dgm:constr type="l" for="ch" forName="textaccent4" refType="w" fact="0.5593"/>
          <dgm:constr type="t" for="ch" forName="textaccent4" refType="h" fact="0.2042"/>
          <dgm:constr type="w" for="ch" forName="textaccent4" refType="w" fact="0.0189"/>
          <dgm:constr type="h" for="ch" forName="textaccent4" refType="h" fact="0.024"/>
          <dgm:constr type="l" for="ch" forName="imageaccent4" refType="w" fact="0.5901"/>
          <dgm:constr type="t" for="ch" forName="imageaccent4" refType="h" fact="0.2323"/>
          <dgm:constr type="w" for="ch" forName="imageaccent4" refType="w" fact="0.0189"/>
          <dgm:constr type="h" for="ch" forName="imageaccent4" refType="h" fact="0.024"/>
          <dgm:constr type="l" for="ch" forName="textaccent5" refType="w" fact="0.6989"/>
          <dgm:constr type="t" for="ch" forName="textaccent5" refType="h" fact="0.094"/>
          <dgm:constr type="w" for="ch" forName="textaccent5" refType="w" fact="0.0189"/>
          <dgm:constr type="h" for="ch" forName="textaccent5" refType="h" fact="0.024"/>
          <dgm:constr type="l" for="ch" forName="imageaccent5" refType="w" fact="0.7305"/>
          <dgm:constr type="t" for="ch" forName="imageaccent5" refType="h" fact="0.121"/>
          <dgm:constr type="w" for="ch" forName="imageaccent5" refType="w" fact="0.0189"/>
          <dgm:constr type="h" for="ch" forName="imageaccent5" refType="h" fact="0.024"/>
          <dgm:constr type="l" for="ch" forName="image6" refType="w" fact="0.5585"/>
          <dgm:constr type="t" for="ch" forName="image6" refType="h" fact="0.4548"/>
          <dgm:constr type="w" for="ch" forName="image6" refType="w" fact="0.1623"/>
          <dgm:constr type="h" for="ch" forName="image6" refType="h" fact="0.2049"/>
          <dgm:constr type="l" for="ch" forName="text6" refType="w" fact="0.6982"/>
          <dgm:constr type="t" for="ch" forName="text6" refType="h" fact="0.3426"/>
          <dgm:constr type="w" for="ch" forName="text6" refType="w" fact="0.1623"/>
          <dgm:constr type="h" for="ch" forName="text6" refType="h" fact="0.2049"/>
          <dgm:constr type="l" for="ch" forName="imageaccent6" refType="w" fact="0.7002"/>
          <dgm:constr type="t" for="ch" forName="imageaccent6" refType="h" fact="0.5447"/>
          <dgm:constr type="w" for="ch" forName="imageaccent6" refType="w" fact="0.0189"/>
          <dgm:constr type="h" for="ch" forName="imageaccent6" refType="h" fact="0.024"/>
          <dgm:constr type="l" for="ch" forName="textaccent6" refType="w" fact="0.7303"/>
          <dgm:constr type="t" for="ch" forName="textaccent6" refType="h" fact="0.5221"/>
          <dgm:constr type="w" for="ch" forName="textaccent6" refType="w" fact="0.0189"/>
          <dgm:constr type="h" for="ch" forName="textaccent6" refType="h" fact="0.024"/>
          <dgm:constr type="l" for="ch" forName="text7" refType="w" fact="0.2792"/>
          <dgm:constr type="t" for="ch" forName="text7" refType="h" fact="0.4535"/>
          <dgm:constr type="w" for="ch" forName="text7" refType="w" fact="0.1623"/>
          <dgm:constr type="h" for="ch" forName="text7" refType="h" fact="0.2049"/>
          <dgm:constr type="l" for="ch" forName="image7" refType="w" fact="0.1395"/>
          <dgm:constr type="t" for="ch" forName="image7" refType="h" fact="0.5674"/>
          <dgm:constr type="w" for="ch" forName="image7" refType="w" fact="0.1623"/>
          <dgm:constr type="h" for="ch" forName="image7" refType="h" fact="0.2049"/>
          <dgm:constr type="l" for="ch" forName="imageaccent7" refType="w" fact="0.25"/>
          <dgm:constr type="t" for="ch" forName="imageaccent7" refType="h" fact="0.5703"/>
          <dgm:constr type="w" for="ch" forName="imageaccent7" refType="w" fact="0.0189"/>
          <dgm:constr type="h" for="ch" forName="imageaccent7" refType="h" fact="0.024"/>
          <dgm:constr type="l" for="ch" forName="textaccent7" refType="w" fact="0.2838"/>
          <dgm:constr type="t" for="ch" forName="textaccent7" refType="h" fact="0.5443"/>
          <dgm:constr type="w" for="ch" forName="textaccent7" refType="w" fact="0.0189"/>
          <dgm:constr type="h" for="ch" forName="textaccent7" refType="h" fact="0.024"/>
          <dgm:constr type="l" for="ch" forName="image8" refType="w" fact="0.6975"/>
          <dgm:constr type="t" for="ch" forName="image8" refType="h" fact="0.5696"/>
          <dgm:constr type="w" for="ch" forName="image8" refType="w" fact="0.1623"/>
          <dgm:constr type="h" for="ch" forName="image8" refType="h" fact="0.2049"/>
          <dgm:constr type="l" for="ch" forName="text8" refType="w" fact="0.8371"/>
          <dgm:constr type="t" for="ch" forName="text8" refType="h" fact="0.4574"/>
          <dgm:constr type="w" for="ch" forName="text8" refType="w" fact="0.1623"/>
          <dgm:constr type="h" for="ch" forName="text8" refType="h" fact="0.2049"/>
          <dgm:constr type="l" for="ch" forName="imageaccent8" refType="w" fact="0.8392"/>
          <dgm:constr type="t" for="ch" forName="imageaccent8" refType="h" fact="0.6595"/>
          <dgm:constr type="w" for="ch" forName="imageaccent8" refType="w" fact="0.0189"/>
          <dgm:constr type="h" for="ch" forName="imageaccent8" refType="h" fact="0.024"/>
          <dgm:constr type="l" for="ch" forName="textaccent8" refType="w" fact="0.8693"/>
          <dgm:constr type="t" for="ch" forName="textaccent8" refType="h" fact="0.6369"/>
          <dgm:constr type="w" for="ch" forName="textaccent8" refType="w" fact="0.0189"/>
          <dgm:constr type="h" for="ch" forName="textaccent8" refType="h" fact="0.024"/>
          <dgm:constr type="l" for="ch" forName="text9" refType="w" fact="0.8377"/>
          <dgm:constr type="t" for="ch" forName="text9" refType="h" fact="0.0044"/>
          <dgm:constr type="w" for="ch" forName="text9" refType="w" fact="0.1623"/>
          <dgm:constr type="h" for="ch" forName="text9" refType="h" fact="0.2049"/>
          <dgm:constr type="l" for="ch" forName="textaccent9" refType="w" fact="0.95"/>
          <dgm:constr type="t" for="ch" forName="textaccent9" refType="h" fact="0.1846"/>
          <dgm:constr type="w" for="ch" forName="textaccent9" refType="w" fact="0.0189"/>
          <dgm:constr type="h" for="ch" forName="textaccent9" refType="h" fact="0.024"/>
          <dgm:constr type="l" for="ch" forName="image9" refType="w" fact="0.8377"/>
          <dgm:constr type="t" for="ch" forName="image9" refType="h" fact="0.2306"/>
          <dgm:constr type="w" for="ch" forName="image9" refType="w" fact="0.1623"/>
          <dgm:constr type="h" for="ch" forName="image9" refType="h" fact="0.2049"/>
          <dgm:constr type="l" for="ch" forName="imageaccent9" refType="w" fact="0.95"/>
          <dgm:constr type="t" for="ch" forName="imageaccent9" refType="h" fact="0.2318"/>
          <dgm:constr type="w" for="ch" forName="imageaccent9" refType="w" fact="0.0189"/>
          <dgm:constr type="h" for="ch" forName="imageaccent9" refType="h" fact="0.024"/>
          <dgm:constr type="l" for="ch" forName="image10" refType="w" fact="0.2786"/>
          <dgm:constr type="t" for="ch" forName="image10" refType="h" fact="0.6805"/>
          <dgm:constr type="w" for="ch" forName="image10" refType="w" fact="0.1623"/>
          <dgm:constr type="h" for="ch" forName="image10" refType="h" fact="0.2049"/>
          <dgm:constr type="l" for="ch" forName="text10" refType="w" fact="0.4183"/>
          <dgm:constr type="t" for="ch" forName="text10" refType="h" fact="0.5683"/>
          <dgm:constr type="w" for="ch" forName="text10" refType="w" fact="0.1623"/>
          <dgm:constr type="h" for="ch" forName="text10" refType="h" fact="0.2049"/>
          <dgm:constr type="l" for="ch" forName="imageaccent10" refType="w" fact="0.4203"/>
          <dgm:constr type="t" for="ch" forName="imageaccent10" refType="h" fact="0.7704"/>
          <dgm:constr type="w" for="ch" forName="imageaccent10" refType="w" fact="0.0189"/>
          <dgm:constr type="h" for="ch" forName="imageaccent10" refType="h" fact="0.024"/>
          <dgm:constr type="l" for="ch" forName="textaccent10" refType="w" fact="0.4504"/>
          <dgm:constr type="t" for="ch" forName="textaccent10" refType="h" fact="0.7478"/>
          <dgm:constr type="w" for="ch" forName="textaccent10" refType="w" fact="0.0189"/>
          <dgm:constr type="h" for="ch" forName="textaccent10" refType="h" fact="0.024"/>
          <dgm:constr type="l" for="ch" forName="text11" refType="w" fact="0.6971"/>
          <dgm:constr type="t" for="ch" forName="text11" refType="h" fact="0.7951"/>
          <dgm:constr type="w" for="ch" forName="text11" refType="w" fact="0.1623"/>
          <dgm:constr type="h" for="ch" forName="text11" refType="h" fact="0.2049"/>
          <dgm:constr type="l" for="ch" forName="image11" refType="w" fact="0.5575"/>
          <dgm:constr type="t" for="ch" forName="image11" refType="h" fact="0.6816"/>
          <dgm:constr type="w" for="ch" forName="image11" refType="w" fact="0.1623"/>
          <dgm:constr type="h" for="ch" forName="image11" refType="h" fact="0.2049"/>
          <dgm:constr type="l" for="ch" forName="imageaccent11" refType="w" fact="0.6692"/>
          <dgm:constr type="t" for="ch" forName="imageaccent11" refType="h" fact="0.8589"/>
          <dgm:constr type="w" for="ch" forName="imageaccent11" refType="w" fact="0.0189"/>
          <dgm:constr type="h" for="ch" forName="imageaccent11" refType="h" fact="0.024"/>
          <dgm:constr type="l" for="ch" forName="textaccent11" refType="w" fact="0.701"/>
          <dgm:constr type="t" for="ch" forName="textaccent11" refType="h" fact="0.8863"/>
          <dgm:constr type="w" for="ch" forName="textaccent11" refType="w" fact="0.0189"/>
          <dgm:constr type="h" for="ch" forName="textaccent11" refType="h" fact="0.024"/>
        </dgm:constrLst>
      </dgm:if>
      <dgm:else name="Name13">
        <dgm:alg type="composite">
          <dgm:param type="ar" val="1.675"/>
        </dgm:alg>
        <dgm:constrLst>
          <dgm:constr type="primFontSz" for="des" ptType="node" op="equ" val="65"/>
          <dgm:constr type="l" for="ch" forName="image4" refType="w" fact="0.4903"/>
          <dgm:constr type="t" for="ch" forName="image4" refType="h" fact="0.2287"/>
          <dgm:constr type="w" for="ch" forName="image4" refType="w" fact="0.1425"/>
          <dgm:constr type="h" for="ch" forName="image4" refType="h" fact="0.2049"/>
          <dgm:constr type="l" for="ch" forName="text5" refType="w" fact="0.4903"/>
          <dgm:constr type="t" for="ch" forName="text5" refType="h" fact="0.0022"/>
          <dgm:constr type="w" for="ch" forName="text5" refType="w" fact="0.1425"/>
          <dgm:constr type="h" for="ch" forName="text5" refType="h" fact="0.2049"/>
          <dgm:constr type="l" for="ch" forName="image5" refType="w" fact="0.6129"/>
          <dgm:constr type="t" for="ch" forName="image5" refType="h" fact="0.1165"/>
          <dgm:constr type="w" for="ch" forName="image5" refType="w" fact="0.1425"/>
          <dgm:constr type="h" for="ch" forName="image5" refType="h" fact="0.2049"/>
          <dgm:constr type="l" for="ch" forName="image2" refType="w" fact="0.3677"/>
          <dgm:constr type="t" for="ch" forName="image2" refType="h" fact="0.34"/>
          <dgm:constr type="w" for="ch" forName="image2" refType="w" fact="0.1425"/>
          <dgm:constr type="h" for="ch" forName="image2" refType="h" fact="0.2049"/>
          <dgm:constr type="l" for="ch" forName="text4" refType="w" fact="0.3677"/>
          <dgm:constr type="t" for="ch" forName="text4" refType="h" fact="0.1135"/>
          <dgm:constr type="w" for="ch" forName="text4" refType="w" fact="0.1425"/>
          <dgm:constr type="h" for="ch" forName="text4" refType="h" fact="0.2049"/>
          <dgm:constr type="l" for="ch" forName="text2" refType="w" fact="0.2452"/>
          <dgm:constr type="t" for="ch" forName="text2" refType="h" fact="0.2265"/>
          <dgm:constr type="w" for="ch" forName="text2" refType="w" fact="0.1425"/>
          <dgm:constr type="h" for="ch" forName="text2" refType="h" fact="0.2049"/>
          <dgm:constr type="l" for="ch" forName="image3" refType="w" fact="0.2452"/>
          <dgm:constr type="t" for="ch" forName="image3" refType="h" fact="0"/>
          <dgm:constr type="w" for="ch" forName="image3" refType="w" fact="0.1425"/>
          <dgm:constr type="h" for="ch" forName="image3" refType="h" fact="0.2049"/>
          <dgm:constr type="l" for="ch" forName="text1" refType="w" fact="0.1226"/>
          <dgm:constr type="t" for="ch" forName="text1" refType="h" fact="0.3404"/>
          <dgm:constr type="w" for="ch" forName="text1" refType="w" fact="0.1425"/>
          <dgm:constr type="h" for="ch" forName="text1" refType="h" fact="0.2049"/>
          <dgm:constr type="l" for="ch" forName="text3" refType="w" fact="0.1226"/>
          <dgm:constr type="t" for="ch" forName="text3" refType="h" fact="0.1139"/>
          <dgm:constr type="w" for="ch" forName="text3" refType="w" fact="0.1425"/>
          <dgm:constr type="h" for="ch" forName="text3" refType="h" fact="0.2049"/>
          <dgm:constr type="l" for="ch" forName="textaccent1" refType="w" fact="0.126"/>
          <dgm:constr type="t" for="ch" forName="textaccent1" refType="h" fact="0.432"/>
          <dgm:constr type="w" for="ch" forName="textaccent1" refType="w" fact="0.0166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425"/>
          <dgm:constr type="h" for="ch" forName="image1" refType="h" fact="0.2049"/>
          <dgm:constr type="l" for="ch" forName="imageaccent1" refType="w" fact="0.0976"/>
          <dgm:constr type="t" for="ch" forName="imageaccent1" refType="h" fact="0.4048"/>
          <dgm:constr type="w" for="ch" forName="imageaccent1" refType="w" fact="0.0166"/>
          <dgm:constr type="h" for="ch" forName="imageaccent1" refType="h" fact="0.024"/>
          <dgm:constr type="l" for="ch" forName="textaccent2" refType="w" fact="0.3432"/>
          <dgm:constr type="t" for="ch" forName="textaccent2" refType="h" fact="0.4038"/>
          <dgm:constr type="w" for="ch" forName="textaccent2" refType="w" fact="0.0166"/>
          <dgm:constr type="h" for="ch" forName="textaccent2" refType="h" fact="0.024"/>
          <dgm:constr type="l" for="ch" forName="imageaccent2" refType="w" fact="0.3712"/>
          <dgm:constr type="t" for="ch" forName="imageaccent2" refType="h" fact="0.4312"/>
          <dgm:constr type="w" for="ch" forName="imageaccent2" refType="w" fact="0.0166"/>
          <dgm:constr type="h" for="ch" forName="imageaccent2" refType="h" fact="0.024"/>
          <dgm:constr type="l" for="ch" forName="textaccent3" refType="w" fact="0.2196"/>
          <dgm:constr type="t" for="ch" forName="textaccent3" refType="h" fact="0.1167"/>
          <dgm:constr type="w" for="ch" forName="textaccent3" refType="w" fact="0.0166"/>
          <dgm:constr type="h" for="ch" forName="textaccent3" refType="h" fact="0.024"/>
          <dgm:constr type="l" for="ch" forName="imageaccent3" refType="w" fact="0.2492"/>
          <dgm:constr type="t" for="ch" forName="imageaccent3" refType="h" fact="0.0908"/>
          <dgm:constr type="w" for="ch" forName="imageaccent3" refType="w" fact="0.0166"/>
          <dgm:constr type="h" for="ch" forName="imageaccent3" refType="h" fact="0.024"/>
          <dgm:constr type="l" for="ch" forName="textaccent4" refType="w" fact="0.491"/>
          <dgm:constr type="t" for="ch" forName="textaccent4" refType="h" fact="0.2042"/>
          <dgm:constr type="w" for="ch" forName="textaccent4" refType="w" fact="0.0166"/>
          <dgm:constr type="h" for="ch" forName="textaccent4" refType="h" fact="0.024"/>
          <dgm:constr type="l" for="ch" forName="imageaccent4" refType="w" fact="0.5181"/>
          <dgm:constr type="t" for="ch" forName="imageaccent4" refType="h" fact="0.2323"/>
          <dgm:constr type="w" for="ch" forName="imageaccent4" refType="w" fact="0.0166"/>
          <dgm:constr type="h" for="ch" forName="imageaccent4" refType="h" fact="0.024"/>
          <dgm:constr type="l" for="ch" forName="textaccent5" refType="w" fact="0.6136"/>
          <dgm:constr type="t" for="ch" forName="textaccent5" refType="h" fact="0.094"/>
          <dgm:constr type="w" for="ch" forName="textaccent5" refType="w" fact="0.0166"/>
          <dgm:constr type="h" for="ch" forName="textaccent5" refType="h" fact="0.024"/>
          <dgm:constr type="l" for="ch" forName="imageaccent5" refType="w" fact="0.6413"/>
          <dgm:constr type="t" for="ch" forName="imageaccent5" refType="h" fact="0.121"/>
          <dgm:constr type="w" for="ch" forName="imageaccent5" refType="w" fact="0.0166"/>
          <dgm:constr type="h" for="ch" forName="imageaccent5" refType="h" fact="0.024"/>
          <dgm:constr type="l" for="ch" forName="image6" refType="w" fact="0.4903"/>
          <dgm:constr type="t" for="ch" forName="image6" refType="h" fact="0.4548"/>
          <dgm:constr type="w" for="ch" forName="image6" refType="w" fact="0.1425"/>
          <dgm:constr type="h" for="ch" forName="image6" refType="h" fact="0.2049"/>
          <dgm:constr type="l" for="ch" forName="text6" refType="w" fact="0.6129"/>
          <dgm:constr type="t" for="ch" forName="text6" refType="h" fact="0.3426"/>
          <dgm:constr type="w" for="ch" forName="text6" refType="w" fact="0.1425"/>
          <dgm:constr type="h" for="ch" forName="text6" refType="h" fact="0.2049"/>
          <dgm:constr type="l" for="ch" forName="imageaccent6" refType="w" fact="0.6147"/>
          <dgm:constr type="t" for="ch" forName="imageaccent6" refType="h" fact="0.5447"/>
          <dgm:constr type="w" for="ch" forName="imageaccent6" refType="w" fact="0.0166"/>
          <dgm:constr type="h" for="ch" forName="imageaccent6" refType="h" fact="0.024"/>
          <dgm:constr type="l" for="ch" forName="textaccent6" refType="w" fact="0.6411"/>
          <dgm:constr type="t" for="ch" forName="textaccent6" refType="h" fact="0.5221"/>
          <dgm:constr type="w" for="ch" forName="textaccent6" refType="w" fact="0.0166"/>
          <dgm:constr type="h" for="ch" forName="textaccent6" refType="h" fact="0.024"/>
          <dgm:constr type="l" for="ch" forName="text7" refType="w" fact="0.2451"/>
          <dgm:constr type="t" for="ch" forName="text7" refType="h" fact="0.4535"/>
          <dgm:constr type="w" for="ch" forName="text7" refType="w" fact="0.1425"/>
          <dgm:constr type="h" for="ch" forName="text7" refType="h" fact="0.2049"/>
          <dgm:constr type="l" for="ch" forName="image7" refType="w" fact="0.1225"/>
          <dgm:constr type="t" for="ch" forName="image7" refType="h" fact="0.5674"/>
          <dgm:constr type="w" for="ch" forName="image7" refType="w" fact="0.1425"/>
          <dgm:constr type="h" for="ch" forName="image7" refType="h" fact="0.2049"/>
          <dgm:constr type="l" for="ch" forName="imageaccent7" refType="w" fact="0.2195"/>
          <dgm:constr type="t" for="ch" forName="imageaccent7" refType="h" fact="0.5703"/>
          <dgm:constr type="w" for="ch" forName="imageaccent7" refType="w" fact="0.0166"/>
          <dgm:constr type="h" for="ch" forName="imageaccent7" refType="h" fact="0.024"/>
          <dgm:constr type="l" for="ch" forName="textaccent7" refType="w" fact="0.2491"/>
          <dgm:constr type="t" for="ch" forName="textaccent7" refType="h" fact="0.5443"/>
          <dgm:constr type="w" for="ch" forName="textaccent7" refType="w" fact="0.0166"/>
          <dgm:constr type="h" for="ch" forName="textaccent7" refType="h" fact="0.024"/>
          <dgm:constr type="l" for="ch" forName="image8" refType="w" fact="0.6123"/>
          <dgm:constr type="t" for="ch" forName="image8" refType="h" fact="0.5696"/>
          <dgm:constr type="w" for="ch" forName="image8" refType="w" fact="0.1425"/>
          <dgm:constr type="h" for="ch" forName="image8" refType="h" fact="0.2049"/>
          <dgm:constr type="l" for="ch" forName="text8" refType="w" fact="0.7349"/>
          <dgm:constr type="t" for="ch" forName="text8" refType="h" fact="0.4574"/>
          <dgm:constr type="w" for="ch" forName="text8" refType="w" fact="0.1425"/>
          <dgm:constr type="h" for="ch" forName="text8" refType="h" fact="0.2049"/>
          <dgm:constr type="l" for="ch" forName="imageaccent8" refType="w" fact="0.7367"/>
          <dgm:constr type="t" for="ch" forName="imageaccent8" refType="h" fact="0.6595"/>
          <dgm:constr type="w" for="ch" forName="imageaccent8" refType="w" fact="0.0166"/>
          <dgm:constr type="h" for="ch" forName="imageaccent8" refType="h" fact="0.024"/>
          <dgm:constr type="l" for="ch" forName="textaccent8" refType="w" fact="0.7631"/>
          <dgm:constr type="t" for="ch" forName="textaccent8" refType="h" fact="0.6369"/>
          <dgm:constr type="w" for="ch" forName="textaccent8" refType="w" fact="0.0166"/>
          <dgm:constr type="h" for="ch" forName="textaccent8" refType="h" fact="0.024"/>
          <dgm:constr type="l" for="ch" forName="text9" refType="w" fact="0.7354"/>
          <dgm:constr type="t" for="ch" forName="text9" refType="h" fact="0.0044"/>
          <dgm:constr type="w" for="ch" forName="text9" refType="w" fact="0.1425"/>
          <dgm:constr type="h" for="ch" forName="text9" refType="h" fact="0.2049"/>
          <dgm:constr type="l" for="ch" forName="textaccent9" refType="w" fact="0.8339"/>
          <dgm:constr type="t" for="ch" forName="textaccent9" refType="h" fact="0.1846"/>
          <dgm:constr type="w" for="ch" forName="textaccent9" refType="w" fact="0.0166"/>
          <dgm:constr type="h" for="ch" forName="textaccent9" refType="h" fact="0.024"/>
          <dgm:constr type="l" for="ch" forName="image9" refType="w" fact="0.7354"/>
          <dgm:constr type="t" for="ch" forName="image9" refType="h" fact="0.2306"/>
          <dgm:constr type="w" for="ch" forName="image9" refType="w" fact="0.1425"/>
          <dgm:constr type="h" for="ch" forName="image9" refType="h" fact="0.2049"/>
          <dgm:constr type="l" for="ch" forName="imageaccent9" refType="w" fact="0.8339"/>
          <dgm:constr type="t" for="ch" forName="imageaccent9" refType="h" fact="0.2318"/>
          <dgm:constr type="w" for="ch" forName="imageaccent9" refType="w" fact="0.0166"/>
          <dgm:constr type="h" for="ch" forName="imageaccent9" refType="h" fact="0.024"/>
          <dgm:constr type="l" for="ch" forName="image10" refType="w" fact="0.2446"/>
          <dgm:constr type="t" for="ch" forName="image10" refType="h" fact="0.6805"/>
          <dgm:constr type="w" for="ch" forName="image10" refType="w" fact="0.1425"/>
          <dgm:constr type="h" for="ch" forName="image10" refType="h" fact="0.2049"/>
          <dgm:constr type="l" for="ch" forName="text10" refType="w" fact="0.3672"/>
          <dgm:constr type="t" for="ch" forName="text10" refType="h" fact="0.5683"/>
          <dgm:constr type="w" for="ch" forName="text10" refType="w" fact="0.1425"/>
          <dgm:constr type="h" for="ch" forName="text10" refType="h" fact="0.2049"/>
          <dgm:constr type="l" for="ch" forName="imageaccent10" refType="w" fact="0.369"/>
          <dgm:constr type="t" for="ch" forName="imageaccent10" refType="h" fact="0.7704"/>
          <dgm:constr type="w" for="ch" forName="imageaccent10" refType="w" fact="0.0166"/>
          <dgm:constr type="h" for="ch" forName="imageaccent10" refType="h" fact="0.024"/>
          <dgm:constr type="l" for="ch" forName="textaccent10" refType="w" fact="0.3954"/>
          <dgm:constr type="t" for="ch" forName="textaccent10" refType="h" fact="0.7478"/>
          <dgm:constr type="w" for="ch" forName="textaccent10" refType="w" fact="0.0166"/>
          <dgm:constr type="h" for="ch" forName="textaccent10" refType="h" fact="0.024"/>
          <dgm:constr type="l" for="ch" forName="text11" refType="w" fact="0.612"/>
          <dgm:constr type="t" for="ch" forName="text11" refType="h" fact="0.7951"/>
          <dgm:constr type="w" for="ch" forName="text11" refType="w" fact="0.1425"/>
          <dgm:constr type="h" for="ch" forName="text11" refType="h" fact="0.2049"/>
          <dgm:constr type="l" for="ch" forName="image11" refType="w" fact="0.4894"/>
          <dgm:constr type="t" for="ch" forName="image11" refType="h" fact="0.6816"/>
          <dgm:constr type="w" for="ch" forName="image11" refType="w" fact="0.1425"/>
          <dgm:constr type="h" for="ch" forName="image11" refType="h" fact="0.2049"/>
          <dgm:constr type="l" for="ch" forName="imageaccent11" refType="w" fact="0.5874"/>
          <dgm:constr type="t" for="ch" forName="imageaccent11" refType="h" fact="0.8589"/>
          <dgm:constr type="w" for="ch" forName="imageaccent11" refType="w" fact="0.0166"/>
          <dgm:constr type="h" for="ch" forName="imageaccent11" refType="h" fact="0.024"/>
          <dgm:constr type="l" for="ch" forName="textaccent11" refType="w" fact="0.6154"/>
          <dgm:constr type="t" for="ch" forName="textaccent11" refType="h" fact="0.8863"/>
          <dgm:constr type="w" for="ch" forName="textaccent11" refType="w" fact="0.0166"/>
          <dgm:constr type="h" for="ch" forName="textaccent11" refType="h" fact="0.024"/>
          <dgm:constr type="l" for="ch" forName="text12" refType="w" fact="0.735"/>
          <dgm:constr type="t" for="ch" forName="text12" refType="h" fact="0.684"/>
          <dgm:constr type="w" for="ch" forName="text12" refType="w" fact="0.1425"/>
          <dgm:constr type="h" for="ch" forName="text12" refType="h" fact="0.2049"/>
          <dgm:constr type="l" for="ch" forName="image12" refType="w" fact="0.8575"/>
          <dgm:constr type="t" for="ch" forName="image12" refType="h" fact="0.5718"/>
          <dgm:constr type="w" for="ch" forName="image12" refType="w" fact="0.1425"/>
          <dgm:constr type="h" for="ch" forName="image12" refType="h" fact="0.2049"/>
          <dgm:constr type="l" for="ch" forName="textaccent12" refType="w" fact="0.8594"/>
          <dgm:constr type="t" for="ch" forName="textaccent12" refType="h" fact="0.7739"/>
          <dgm:constr type="w" for="ch" forName="textaccent12" refType="w" fact="0.0166"/>
          <dgm:constr type="h" for="ch" forName="textaccent12" refType="h" fact="0.024"/>
          <dgm:constr type="l" for="ch" forName="imageaccent12" refType="w" fact="0.8858"/>
          <dgm:constr type="t" for="ch" forName="imageaccent12" refType="h" fact="0.7513"/>
          <dgm:constr type="w" for="ch" forName="imageaccent12" refType="w" fact="0.0166"/>
          <dgm:constr type="h" for="ch" forName="imageaccent12" refType="h" fact="0.024"/>
        </dgm:constrLst>
      </dgm:else>
    </dgm:choose>
    <dgm:forEach name="wrapper" axis="self" ptType="parTrans">
      <dgm:forEach name="wrapper2" axis="self" ptType="sibTrans" st="2">
        <dgm:forEach name="textRepeat" axis="self">
          <dgm:layoutNode name="textRepeatNode" styleLbl="alignNode1">
            <dgm:varLst>
              <dgm:chMax val="0"/>
              <dgm:chPref val="0"/>
              <dgm:bulletEnabled val="1"/>
            </dgm:varLst>
            <dgm:alg type="tx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.1"/>
              <dgm:constr type="bMarg" refType="primFontSz" fact="0.1"/>
            </dgm:constrLst>
            <dgm:ruleLst>
              <dgm:rule type="primFontSz" val="5" fact="NaN" max="NaN"/>
            </dgm:ruleLst>
          </dgm:layoutNode>
        </dgm:forEach>
        <dgm:forEach name="accentRepeat" axis="self">
          <dgm:layoutNode name="accentRepeatNode" styleLbl="solidAlignAcc1">
            <dgm:alg type="sp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/>
          </dgm:layoutNode>
        </dgm:forEach>
        <dgm:forEach name="imageRepeat" axis="self">
          <dgm:layoutNode name="imageRepeatNode" styleLbl="alignAcc1">
            <dgm:alg type="sp"/>
            <dgm:shape xmlns:r="http://schemas.openxmlformats.org/officeDocument/2006/relationships" type="hexagon" r:blip="" blipPhldr="1">
              <dgm:adjLst>
                <dgm:adj idx="1" val="0.25"/>
                <dgm:adj idx="2" val="1.1547"/>
              </dgm:adjLst>
            </dgm:shape>
            <dgm:presOf axis="self"/>
          </dgm:layoutNode>
        </dgm:forEach>
      </dgm:forEach>
    </dgm:forEach>
    <dgm:forEach name="Name14" axis="ch" ptType="node" cnt="1">
      <dgm:layoutNode name="text1">
        <dgm:alg type="sp"/>
        <dgm:shape xmlns:r="http://schemas.openxmlformats.org/officeDocument/2006/relationships" r:blip="">
          <dgm:adjLst/>
        </dgm:shape>
        <dgm:presOf/>
        <dgm:constrLst/>
        <dgm:forEach name="Name15" ref="textRepeat"/>
      </dgm:layoutNode>
      <dgm:layoutNode name="textaccent1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"/>
      </dgm:layoutNode>
    </dgm:forEach>
    <dgm:forEach name="Name17" axis="ch" ptType="sibTrans" hideLastTrans="0" cnt="1">
      <dgm:layoutNode name="image1">
        <dgm:alg type="sp"/>
        <dgm:shape xmlns:r="http://schemas.openxmlformats.org/officeDocument/2006/relationships" r:blip="">
          <dgm:adjLst/>
        </dgm:shape>
        <dgm:presOf/>
        <dgm:constrLst/>
        <dgm:forEach name="Name18" ref="imageRepeat"/>
      </dgm:layoutNode>
      <dgm:layoutNode name="imageaccent1">
        <dgm:alg type="sp"/>
        <dgm:shape xmlns:r="http://schemas.openxmlformats.org/officeDocument/2006/relationships" r:blip="">
          <dgm:adjLst/>
        </dgm:shape>
        <dgm:presOf/>
        <dgm:constrLst/>
        <dgm:forEach name="Name19" ref="accentRepeat"/>
      </dgm:layoutNode>
    </dgm:forEach>
    <dgm:forEach name="Name20" axis="ch" ptType="node" st="2" cnt="1">
      <dgm:layoutNode name="text2">
        <dgm:alg type="sp"/>
        <dgm:shape xmlns:r="http://schemas.openxmlformats.org/officeDocument/2006/relationships" r:blip="">
          <dgm:adjLst/>
        </dgm:shape>
        <dgm:presOf/>
        <dgm:constrLst/>
        <dgm:forEach name="Name21" ref="textRepeat"/>
      </dgm:layoutNode>
      <dgm:layoutNode name="textaccent2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"/>
      </dgm:layoutNode>
    </dgm:forEach>
    <dgm:forEach name="Name23" axis="ch" ptType="sibTrans" hideLastTrans="0" st="2" cnt="1">
      <dgm:layoutNode name="image2">
        <dgm:alg type="sp"/>
        <dgm:shape xmlns:r="http://schemas.openxmlformats.org/officeDocument/2006/relationships" r:blip="">
          <dgm:adjLst/>
        </dgm:shape>
        <dgm:presOf/>
        <dgm:constrLst/>
        <dgm:forEach name="Name24" ref="imageRepeat"/>
      </dgm:layoutNode>
      <dgm:layoutNode name="imageaccent2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"/>
      </dgm:layoutNode>
    </dgm:forEach>
    <dgm:forEach name="Name26" axis="ch" ptType="node" st="3" cnt="1">
      <dgm:layoutNode name="text3">
        <dgm:alg type="sp"/>
        <dgm:shape xmlns:r="http://schemas.openxmlformats.org/officeDocument/2006/relationships" r:blip="">
          <dgm:adjLst/>
        </dgm:shape>
        <dgm:presOf/>
        <dgm:constrLst/>
        <dgm:forEach name="Name27" ref="textRepeat"/>
      </dgm:layoutNode>
      <dgm:layoutNode name="textaccent3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</dgm:forEach>
    <dgm:forEach name="Name29" axis="ch" ptType="sibTrans" hideLastTrans="0" st="3" cnt="1">
      <dgm:layoutNode name="image3">
        <dgm:alg type="sp"/>
        <dgm:shape xmlns:r="http://schemas.openxmlformats.org/officeDocument/2006/relationships" r:blip="">
          <dgm:adjLst/>
        </dgm:shape>
        <dgm:presOf/>
        <dgm:constrLst/>
        <dgm:forEach name="Name30" ref="imageRepeat"/>
      </dgm:layoutNode>
      <dgm:layoutNode name="imageaccent3">
        <dgm:alg type="sp"/>
        <dgm:shape xmlns:r="http://schemas.openxmlformats.org/officeDocument/2006/relationships" r:blip="">
          <dgm:adjLst/>
        </dgm:shape>
        <dgm:presOf/>
        <dgm:constrLst/>
        <dgm:forEach name="Name31" ref="accentRepeat"/>
      </dgm:layoutNode>
    </dgm:forEach>
    <dgm:forEach name="Name32" axis="ch" ptType="node" st="4" cnt="1">
      <dgm:layoutNode name="text4">
        <dgm:alg type="sp"/>
        <dgm:shape xmlns:r="http://schemas.openxmlformats.org/officeDocument/2006/relationships" r:blip="">
          <dgm:adjLst/>
        </dgm:shape>
        <dgm:presOf/>
        <dgm:constrLst/>
        <dgm:forEach name="Name33" ref="textRepeat"/>
      </dgm:layoutNode>
      <dgm:layoutNode name="textaccent4">
        <dgm:alg type="sp"/>
        <dgm:shape xmlns:r="http://schemas.openxmlformats.org/officeDocument/2006/relationships" r:blip="">
          <dgm:adjLst/>
        </dgm:shape>
        <dgm:presOf/>
        <dgm:constrLst/>
        <dgm:forEach name="Name34" ref="accentRepeat"/>
      </dgm:layoutNode>
    </dgm:forEach>
    <dgm:forEach name="Name35" axis="ch" ptType="sibTrans" hideLastTrans="0" st="4" cnt="1">
      <dgm:layoutNode name="image4">
        <dgm:alg type="sp"/>
        <dgm:shape xmlns:r="http://schemas.openxmlformats.org/officeDocument/2006/relationships" r:blip="">
          <dgm:adjLst/>
        </dgm:shape>
        <dgm:presOf/>
        <dgm:constrLst/>
        <dgm:forEach name="Name36" ref="imageRepeat"/>
      </dgm:layoutNode>
      <dgm:layoutNode name="imageaccent4">
        <dgm:alg type="sp"/>
        <dgm:shape xmlns:r="http://schemas.openxmlformats.org/officeDocument/2006/relationships" r:blip="">
          <dgm:adjLst/>
        </dgm:shape>
        <dgm:presOf/>
        <dgm:constrLst/>
        <dgm:forEach name="Name37" ref="accentRepeat"/>
      </dgm:layoutNode>
    </dgm:forEach>
    <dgm:forEach name="Name38" axis="ch" ptType="node" st="5" cnt="1">
      <dgm:layoutNode name="text5">
        <dgm:alg type="sp"/>
        <dgm:shape xmlns:r="http://schemas.openxmlformats.org/officeDocument/2006/relationships" r:blip="">
          <dgm:adjLst/>
        </dgm:shape>
        <dgm:presOf/>
        <dgm:constrLst/>
        <dgm:forEach name="Name39" ref="textRepeat"/>
      </dgm:layoutNode>
      <dgm:layoutNode name="textaccent5">
        <dgm:alg type="sp"/>
        <dgm:shape xmlns:r="http://schemas.openxmlformats.org/officeDocument/2006/relationships" r:blip="">
          <dgm:adjLst/>
        </dgm:shape>
        <dgm:presOf/>
        <dgm:constrLst/>
        <dgm:forEach name="Name40" ref="accentRepeat"/>
      </dgm:layoutNode>
    </dgm:forEach>
    <dgm:forEach name="Name41" axis="ch" ptType="sibTrans" hideLastTrans="0" st="5" cnt="1">
      <dgm:layoutNode name="image5">
        <dgm:alg type="sp"/>
        <dgm:shape xmlns:r="http://schemas.openxmlformats.org/officeDocument/2006/relationships" r:blip="">
          <dgm:adjLst/>
        </dgm:shape>
        <dgm:presOf/>
        <dgm:constrLst/>
        <dgm:forEach name="Name42" ref="imageRepeat"/>
      </dgm:layoutNode>
      <dgm:layoutNode name="imageaccent5">
        <dgm:alg type="sp"/>
        <dgm:shape xmlns:r="http://schemas.openxmlformats.org/officeDocument/2006/relationships" r:blip="">
          <dgm:adjLst/>
        </dgm:shape>
        <dgm:presOf/>
        <dgm:constrLst/>
        <dgm:forEach name="Name43" ref="accentRepeat"/>
      </dgm:layoutNode>
    </dgm:forEach>
    <dgm:forEach name="Name44" axis="ch" ptType="node" st="6" cnt="1">
      <dgm:layoutNode name="text6">
        <dgm:alg type="sp"/>
        <dgm:shape xmlns:r="http://schemas.openxmlformats.org/officeDocument/2006/relationships" r:blip="">
          <dgm:adjLst/>
        </dgm:shape>
        <dgm:presOf/>
        <dgm:constrLst/>
        <dgm:forEach name="Name45" ref="textRepeat"/>
      </dgm:layoutNode>
      <dgm:layoutNode name="textaccent6">
        <dgm:alg type="sp"/>
        <dgm:shape xmlns:r="http://schemas.openxmlformats.org/officeDocument/2006/relationships" r:blip="">
          <dgm:adjLst/>
        </dgm:shape>
        <dgm:presOf/>
        <dgm:constrLst/>
        <dgm:forEach name="Name46" ref="accentRepeat"/>
      </dgm:layoutNode>
    </dgm:forEach>
    <dgm:forEach name="Name47" axis="ch" ptType="sibTrans" hideLastTrans="0" st="6" cnt="1">
      <dgm:layoutNode name="image6">
        <dgm:alg type="sp"/>
        <dgm:shape xmlns:r="http://schemas.openxmlformats.org/officeDocument/2006/relationships" r:blip="">
          <dgm:adjLst/>
        </dgm:shape>
        <dgm:presOf/>
        <dgm:constrLst/>
        <dgm:forEach name="Name48" ref="imageRepeat"/>
      </dgm:layoutNode>
      <dgm:layoutNode name="imageaccent6">
        <dgm:alg type="sp"/>
        <dgm:shape xmlns:r="http://schemas.openxmlformats.org/officeDocument/2006/relationships" r:blip="">
          <dgm:adjLst/>
        </dgm:shape>
        <dgm:presOf/>
        <dgm:constrLst/>
        <dgm:forEach name="Name49" ref="accentRepeat"/>
      </dgm:layoutNode>
    </dgm:forEach>
    <dgm:forEach name="Name50" axis="ch" ptType="node" st="7" cnt="1">
      <dgm:layoutNode name="text7">
        <dgm:alg type="sp"/>
        <dgm:shape xmlns:r="http://schemas.openxmlformats.org/officeDocument/2006/relationships" r:blip="">
          <dgm:adjLst/>
        </dgm:shape>
        <dgm:presOf/>
        <dgm:constrLst/>
        <dgm:forEach name="Name51" ref="textRepeat"/>
      </dgm:layoutNode>
      <dgm:layoutNode name="textaccent7">
        <dgm:alg type="sp"/>
        <dgm:shape xmlns:r="http://schemas.openxmlformats.org/officeDocument/2006/relationships" r:blip="">
          <dgm:adjLst/>
        </dgm:shape>
        <dgm:presOf/>
        <dgm:constrLst/>
        <dgm:forEach name="Name52" ref="accentRepeat"/>
      </dgm:layoutNode>
    </dgm:forEach>
    <dgm:forEach name="Name53" axis="ch" ptType="sibTrans" hideLastTrans="0" st="7" cnt="1">
      <dgm:layoutNode name="image7">
        <dgm:alg type="sp"/>
        <dgm:shape xmlns:r="http://schemas.openxmlformats.org/officeDocument/2006/relationships" r:blip="">
          <dgm:adjLst/>
        </dgm:shape>
        <dgm:presOf/>
        <dgm:constrLst/>
        <dgm:forEach name="Name54" ref="imageRepeat"/>
      </dgm:layoutNode>
      <dgm:layoutNode name="imageaccent7">
        <dgm:alg type="sp"/>
        <dgm:shape xmlns:r="http://schemas.openxmlformats.org/officeDocument/2006/relationships" r:blip="">
          <dgm:adjLst/>
        </dgm:shape>
        <dgm:presOf/>
        <dgm:constrLst/>
        <dgm:forEach name="Name55" ref="accentRepeat"/>
      </dgm:layoutNode>
    </dgm:forEach>
    <dgm:forEach name="Name56" axis="ch" ptType="node" st="8" cnt="1">
      <dgm:layoutNode name="text8">
        <dgm:alg type="sp"/>
        <dgm:shape xmlns:r="http://schemas.openxmlformats.org/officeDocument/2006/relationships" r:blip="">
          <dgm:adjLst/>
        </dgm:shape>
        <dgm:presOf/>
        <dgm:constrLst/>
        <dgm:forEach name="Name57" ref="textRepeat"/>
      </dgm:layoutNode>
      <dgm:layoutNode name="textaccent8">
        <dgm:alg type="sp"/>
        <dgm:shape xmlns:r="http://schemas.openxmlformats.org/officeDocument/2006/relationships" r:blip="">
          <dgm:adjLst/>
        </dgm:shape>
        <dgm:presOf/>
        <dgm:constrLst/>
        <dgm:forEach name="Name58" ref="accentRepeat"/>
      </dgm:layoutNode>
    </dgm:forEach>
    <dgm:forEach name="Name59" axis="ch" ptType="sibTrans" hideLastTrans="0" st="8" cnt="1">
      <dgm:layoutNode name="image8">
        <dgm:alg type="sp"/>
        <dgm:shape xmlns:r="http://schemas.openxmlformats.org/officeDocument/2006/relationships" r:blip="">
          <dgm:adjLst/>
        </dgm:shape>
        <dgm:presOf/>
        <dgm:constrLst/>
        <dgm:forEach name="Name60" ref="imageRepeat"/>
      </dgm:layoutNode>
      <dgm:layoutNode name="imageaccent8">
        <dgm:alg type="sp"/>
        <dgm:shape xmlns:r="http://schemas.openxmlformats.org/officeDocument/2006/relationships" r:blip="">
          <dgm:adjLst/>
        </dgm:shape>
        <dgm:presOf/>
        <dgm:constrLst/>
        <dgm:forEach name="Name61" ref="accentRepeat"/>
      </dgm:layoutNode>
    </dgm:forEach>
    <dgm:forEach name="Name62" axis="ch" ptType="node" st="9" cnt="1">
      <dgm:layoutNode name="text9">
        <dgm:alg type="sp"/>
        <dgm:shape xmlns:r="http://schemas.openxmlformats.org/officeDocument/2006/relationships" r:blip="">
          <dgm:adjLst/>
        </dgm:shape>
        <dgm:presOf/>
        <dgm:constrLst/>
        <dgm:forEach name="Name63" ref="textRepeat"/>
      </dgm:layoutNode>
      <dgm:layoutNode name="textaccent9">
        <dgm:alg type="sp"/>
        <dgm:shape xmlns:r="http://schemas.openxmlformats.org/officeDocument/2006/relationships" r:blip="">
          <dgm:adjLst/>
        </dgm:shape>
        <dgm:presOf/>
        <dgm:constrLst/>
        <dgm:forEach name="Name64" ref="accentRepeat"/>
      </dgm:layoutNode>
    </dgm:forEach>
    <dgm:forEach name="Name65" axis="ch" ptType="sibTrans" hideLastTrans="0" st="9" cnt="1">
      <dgm:layoutNode name="image9">
        <dgm:alg type="sp"/>
        <dgm:shape xmlns:r="http://schemas.openxmlformats.org/officeDocument/2006/relationships" r:blip="">
          <dgm:adjLst/>
        </dgm:shape>
        <dgm:presOf/>
        <dgm:constrLst/>
        <dgm:forEach name="Name66" ref="imageRepeat"/>
      </dgm:layoutNode>
      <dgm:layoutNode name="imageaccent9">
        <dgm:alg type="sp"/>
        <dgm:shape xmlns:r="http://schemas.openxmlformats.org/officeDocument/2006/relationships" r:blip="">
          <dgm:adjLst/>
        </dgm:shape>
        <dgm:presOf/>
        <dgm:constrLst/>
        <dgm:forEach name="Name67" ref="accentRepeat"/>
      </dgm:layoutNode>
    </dgm:forEach>
    <dgm:forEach name="Name68" axis="ch" ptType="node" st="10" cnt="1">
      <dgm:layoutNode name="text10">
        <dgm:alg type="sp"/>
        <dgm:shape xmlns:r="http://schemas.openxmlformats.org/officeDocument/2006/relationships" r:blip="">
          <dgm:adjLst/>
        </dgm:shape>
        <dgm:presOf/>
        <dgm:constrLst/>
        <dgm:forEach name="Name69" ref="textRepeat"/>
      </dgm:layoutNode>
      <dgm:layoutNode name="textaccent10">
        <dgm:alg type="sp"/>
        <dgm:shape xmlns:r="http://schemas.openxmlformats.org/officeDocument/2006/relationships" r:blip="">
          <dgm:adjLst/>
        </dgm:shape>
        <dgm:presOf/>
        <dgm:constrLst/>
        <dgm:forEach name="Name70" ref="accentRepeat"/>
      </dgm:layoutNode>
    </dgm:forEach>
    <dgm:forEach name="Name71" axis="ch" ptType="sibTrans" hideLastTrans="0" st="10" cnt="1">
      <dgm:layoutNode name="image10">
        <dgm:alg type="sp"/>
        <dgm:shape xmlns:r="http://schemas.openxmlformats.org/officeDocument/2006/relationships" r:blip="">
          <dgm:adjLst/>
        </dgm:shape>
        <dgm:presOf/>
        <dgm:constrLst/>
        <dgm:forEach name="Name72" ref="imageRepeat"/>
      </dgm:layoutNode>
      <dgm:layoutNode name="imageaccent10">
        <dgm:alg type="sp"/>
        <dgm:shape xmlns:r="http://schemas.openxmlformats.org/officeDocument/2006/relationships" r:blip="">
          <dgm:adjLst/>
        </dgm:shape>
        <dgm:presOf/>
        <dgm:constrLst/>
        <dgm:forEach name="Name73" ref="accentRepeat"/>
      </dgm:layoutNode>
    </dgm:forEach>
    <dgm:forEach name="Name74" axis="ch" ptType="node" st="11" cnt="1">
      <dgm:layoutNode name="text11">
        <dgm:alg type="sp"/>
        <dgm:shape xmlns:r="http://schemas.openxmlformats.org/officeDocument/2006/relationships" r:blip="">
          <dgm:adjLst/>
        </dgm:shape>
        <dgm:presOf/>
        <dgm:constrLst/>
        <dgm:forEach name="Name75" ref="textRepeat"/>
      </dgm:layoutNode>
      <dgm:layoutNode name="textaccent1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</dgm:forEach>
    <dgm:forEach name="Name77" axis="ch" ptType="sibTrans" hideLastTrans="0" st="11" cnt="1">
      <dgm:layoutNode name="image11">
        <dgm:alg type="sp"/>
        <dgm:shape xmlns:r="http://schemas.openxmlformats.org/officeDocument/2006/relationships" r:blip="">
          <dgm:adjLst/>
        </dgm:shape>
        <dgm:presOf/>
        <dgm:constrLst/>
        <dgm:forEach name="Name78" ref="imageRepeat"/>
      </dgm:layoutNode>
      <dgm:layoutNode name="imageaccent11">
        <dgm:alg type="sp"/>
        <dgm:shape xmlns:r="http://schemas.openxmlformats.org/officeDocument/2006/relationships" r:blip="">
          <dgm:adjLst/>
        </dgm:shape>
        <dgm:presOf/>
        <dgm:constrLst/>
        <dgm:forEach name="Name79" ref="accentRepeat"/>
      </dgm:layoutNode>
    </dgm:forEach>
    <dgm:forEach name="Name80" axis="ch" ptType="node" st="12" cnt="1">
      <dgm:layoutNode name="text12">
        <dgm:alg type="sp"/>
        <dgm:shape xmlns:r="http://schemas.openxmlformats.org/officeDocument/2006/relationships" r:blip="">
          <dgm:adjLst/>
        </dgm:shape>
        <dgm:presOf/>
        <dgm:constrLst/>
        <dgm:forEach name="Name81" ref="textRepeat"/>
      </dgm:layoutNode>
      <dgm:layoutNode name="textaccent12">
        <dgm:alg type="sp"/>
        <dgm:shape xmlns:r="http://schemas.openxmlformats.org/officeDocument/2006/relationships" r:blip="">
          <dgm:adjLst/>
        </dgm:shape>
        <dgm:presOf/>
        <dgm:constrLst/>
        <dgm:forEach name="Name82" ref="accentRepeat"/>
      </dgm:layoutNode>
    </dgm:forEach>
    <dgm:forEach name="Name83" axis="ch" ptType="sibTrans" hideLastTrans="0" st="12" cnt="1">
      <dgm:layoutNode name="image12">
        <dgm:alg type="sp"/>
        <dgm:shape xmlns:r="http://schemas.openxmlformats.org/officeDocument/2006/relationships" r:blip="">
          <dgm:adjLst/>
        </dgm:shape>
        <dgm:presOf/>
        <dgm:constrLst/>
        <dgm:forEach name="Name84" ref="imageRepeat"/>
      </dgm:layoutNode>
      <dgm:layoutNode name="imageaccent12">
        <dgm:alg type="sp"/>
        <dgm:shape xmlns:r="http://schemas.openxmlformats.org/officeDocument/2006/relationships" r:blip="">
          <dgm:adjLst/>
        </dgm:shape>
        <dgm:presOf/>
        <dgm:constrLst/>
        <dgm:forEach name="Name85" ref="accentRepeat"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895441" cy="490617"/>
          </a:xfrm>
          <a:prstGeom prst="rect">
            <a:avLst/>
          </a:prstGeom>
        </p:spPr>
        <p:txBody>
          <a:bodyPr vert="horz" lIns="90169" tIns="45084" rIns="90169" bIns="45084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784801" y="0"/>
            <a:ext cx="2895441" cy="490617"/>
          </a:xfrm>
          <a:prstGeom prst="rect">
            <a:avLst/>
          </a:prstGeom>
        </p:spPr>
        <p:txBody>
          <a:bodyPr vert="horz" lIns="90169" tIns="45084" rIns="90169" bIns="45084" rtlCol="0"/>
          <a:lstStyle>
            <a:lvl1pPr algn="r">
              <a:defRPr sz="1200"/>
            </a:lvl1pPr>
          </a:lstStyle>
          <a:p>
            <a:fld id="{B3A96F63-15A9-420D-BA06-5031E7E109E2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320018"/>
            <a:ext cx="2895441" cy="490617"/>
          </a:xfrm>
          <a:prstGeom prst="rect">
            <a:avLst/>
          </a:prstGeom>
        </p:spPr>
        <p:txBody>
          <a:bodyPr vert="horz" lIns="90169" tIns="45084" rIns="90169" bIns="45084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784801" y="9320018"/>
            <a:ext cx="2895441" cy="490617"/>
          </a:xfrm>
          <a:prstGeom prst="rect">
            <a:avLst/>
          </a:prstGeom>
        </p:spPr>
        <p:txBody>
          <a:bodyPr vert="horz" lIns="90169" tIns="45084" rIns="90169" bIns="45084" rtlCol="0" anchor="b"/>
          <a:lstStyle>
            <a:lvl1pPr algn="r">
              <a:defRPr sz="1200"/>
            </a:lvl1pPr>
          </a:lstStyle>
          <a:p>
            <a:fld id="{94D0E3D3-0CFB-4818-BD6B-778513A544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39486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895441" cy="490617"/>
          </a:xfrm>
          <a:prstGeom prst="rect">
            <a:avLst/>
          </a:prstGeom>
        </p:spPr>
        <p:txBody>
          <a:bodyPr vert="horz" lIns="90169" tIns="45084" rIns="90169" bIns="45084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84801" y="0"/>
            <a:ext cx="2895441" cy="490617"/>
          </a:xfrm>
          <a:prstGeom prst="rect">
            <a:avLst/>
          </a:prstGeom>
        </p:spPr>
        <p:txBody>
          <a:bodyPr vert="horz" lIns="90169" tIns="45084" rIns="90169" bIns="45084" rtlCol="0"/>
          <a:lstStyle>
            <a:lvl1pPr algn="r">
              <a:defRPr sz="1200"/>
            </a:lvl1pPr>
          </a:lstStyle>
          <a:p>
            <a:fld id="{A1DE3E55-BB83-4407-BFD1-E1486331A3CF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1438" y="735013"/>
            <a:ext cx="6538912" cy="36798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169" tIns="45084" rIns="90169" bIns="45084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8179" y="4660861"/>
            <a:ext cx="5345430" cy="4415552"/>
          </a:xfrm>
          <a:prstGeom prst="rect">
            <a:avLst/>
          </a:prstGeom>
        </p:spPr>
        <p:txBody>
          <a:bodyPr vert="horz" lIns="90169" tIns="45084" rIns="90169" bIns="45084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20018"/>
            <a:ext cx="2895441" cy="490617"/>
          </a:xfrm>
          <a:prstGeom prst="rect">
            <a:avLst/>
          </a:prstGeom>
        </p:spPr>
        <p:txBody>
          <a:bodyPr vert="horz" lIns="90169" tIns="45084" rIns="90169" bIns="45084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84801" y="9320018"/>
            <a:ext cx="2895441" cy="490617"/>
          </a:xfrm>
          <a:prstGeom prst="rect">
            <a:avLst/>
          </a:prstGeom>
        </p:spPr>
        <p:txBody>
          <a:bodyPr vert="horz" lIns="90169" tIns="45084" rIns="90169" bIns="45084" rtlCol="0" anchor="b"/>
          <a:lstStyle>
            <a:lvl1pPr algn="r">
              <a:defRPr sz="1200"/>
            </a:lvl1pPr>
          </a:lstStyle>
          <a:p>
            <a:fld id="{692D9360-8E19-491F-999B-99CC0578F4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89909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D9360-8E19-491F-999B-99CC0578F434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43175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3.png"/><Relationship Id="rId7" Type="http://schemas.openxmlformats.org/officeDocument/2006/relationships/image" Target="../media/image3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3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.png"/><Relationship Id="rId7" Type="http://schemas.openxmlformats.org/officeDocument/2006/relationships/image" Target="../media/image41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image" Target="../media/image39.jpeg"/><Relationship Id="rId4" Type="http://schemas.openxmlformats.org/officeDocument/2006/relationships/image" Target="../media/image38.jpeg"/><Relationship Id="rId9" Type="http://schemas.openxmlformats.org/officeDocument/2006/relationships/image" Target="../media/image4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4.jpe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3.png"/><Relationship Id="rId9" Type="http://schemas.openxmlformats.org/officeDocument/2006/relationships/image" Target="../media/image4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9.jp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3" Type="http://schemas.openxmlformats.org/officeDocument/2006/relationships/image" Target="../media/image50.jpeg"/><Relationship Id="rId7" Type="http://schemas.openxmlformats.org/officeDocument/2006/relationships/image" Target="../media/image5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Relationship Id="rId9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0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13" Type="http://schemas.microsoft.com/office/2007/relationships/diagramDrawing" Target="../diagrams/drawing2.xml"/><Relationship Id="rId18" Type="http://schemas.microsoft.com/office/2007/relationships/diagramDrawing" Target="../diagrams/drawing3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1.xml"/><Relationship Id="rId12" Type="http://schemas.openxmlformats.org/officeDocument/2006/relationships/diagramColors" Target="../diagrams/colors2.xml"/><Relationship Id="rId17" Type="http://schemas.openxmlformats.org/officeDocument/2006/relationships/diagramColors" Target="../diagrams/colors3.xml"/><Relationship Id="rId2" Type="http://schemas.openxmlformats.org/officeDocument/2006/relationships/image" Target="../media/image4.jpeg"/><Relationship Id="rId16" Type="http://schemas.openxmlformats.org/officeDocument/2006/relationships/diagramQuickStyle" Target="../diagrams/quickStyle3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11" Type="http://schemas.openxmlformats.org/officeDocument/2006/relationships/diagramQuickStyle" Target="../diagrams/quickStyle2.xml"/><Relationship Id="rId5" Type="http://schemas.openxmlformats.org/officeDocument/2006/relationships/diagramLayout" Target="../diagrams/layout1.xml"/><Relationship Id="rId15" Type="http://schemas.openxmlformats.org/officeDocument/2006/relationships/diagramLayout" Target="../diagrams/layout3.xml"/><Relationship Id="rId10" Type="http://schemas.openxmlformats.org/officeDocument/2006/relationships/diagramLayout" Target="../diagrams/layout2.xml"/><Relationship Id="rId4" Type="http://schemas.openxmlformats.org/officeDocument/2006/relationships/diagramData" Target="../diagrams/data1.xml"/><Relationship Id="rId9" Type="http://schemas.openxmlformats.org/officeDocument/2006/relationships/diagramData" Target="../diagrams/data2.xml"/><Relationship Id="rId14" Type="http://schemas.openxmlformats.org/officeDocument/2006/relationships/diagramData" Target="../diagrams/data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D:\users\d.matyunin\Desktop\Рисунок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8222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76672" y="-20538"/>
            <a:ext cx="11878675" cy="648072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3528" y="1484079"/>
            <a:ext cx="841920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0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Экологическая инициатива Думы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0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«Большая чистая вода»</a:t>
            </a:r>
            <a:endParaRPr lang="ru-RU" sz="3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</a:endParaRPr>
          </a:p>
        </p:txBody>
      </p:sp>
      <p:pic>
        <p:nvPicPr>
          <p:cNvPr id="8" name="Picture 4" descr="D:\users\d.matyunin\Desktop\Рисунок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3227" y="80705"/>
            <a:ext cx="453269" cy="768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5545506" y="195486"/>
            <a:ext cx="29869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ln w="63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Дума 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ln w="63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городского </a:t>
            </a:r>
            <a:r>
              <a:rPr lang="ru-RU" b="1" dirty="0">
                <a:ln w="63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округа </a:t>
            </a:r>
            <a:r>
              <a:rPr lang="ru-RU" b="1" dirty="0" smtClean="0">
                <a:ln w="63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Самара</a:t>
            </a:r>
            <a:endParaRPr lang="ru-RU" b="1" dirty="0">
              <a:ln w="63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28096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D:\users\d.matyunin\Desktop\Рисунок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997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D:\users\d.matyunin\Desktop\Рисунок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3227" y="80705"/>
            <a:ext cx="453269" cy="768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5545506" y="195486"/>
            <a:ext cx="29869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ln w="63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Дума 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ln w="63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городского </a:t>
            </a:r>
            <a:r>
              <a:rPr lang="ru-RU" b="1" dirty="0">
                <a:ln w="63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округа </a:t>
            </a:r>
            <a:r>
              <a:rPr lang="ru-RU" b="1" dirty="0" smtClean="0">
                <a:ln w="63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Самара</a:t>
            </a:r>
            <a:endParaRPr lang="ru-RU" b="1" dirty="0">
              <a:ln w="63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503" y="555526"/>
            <a:ext cx="439248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accent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«Большая чистая вода»</a:t>
            </a:r>
            <a:endParaRPr lang="ru-RU" sz="3200" b="1" dirty="0">
              <a:solidFill>
                <a:schemeClr val="accent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11560" y="1590638"/>
            <a:ext cx="3096344" cy="12961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566555" y="1578154"/>
            <a:ext cx="3186354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Проводится до паводков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(на Волге в Самарской области - в период до второй половины апреля)</a:t>
            </a:r>
            <a:endParaRPr lang="ru-RU" sz="14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373884" y="1590640"/>
            <a:ext cx="3096344" cy="12961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5328879" y="1638546"/>
            <a:ext cx="318635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Не требует больших  финансовых вложений</a:t>
            </a:r>
            <a:endParaRPr lang="ru-RU" sz="24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409893" y="3374096"/>
            <a:ext cx="3096344" cy="12961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29627" y="3422003"/>
            <a:ext cx="318635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Воспитывает экологическое сознание</a:t>
            </a:r>
            <a:endParaRPr lang="ru-RU" sz="24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11560" y="3374096"/>
            <a:ext cx="3096344" cy="12961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566555" y="3514336"/>
            <a:ext cx="318635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Не допускает попадание большого объема мусора в русло </a:t>
            </a:r>
            <a:endParaRPr lang="ru-RU" sz="2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92077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D:\users\d.matyunin\Desktop\Рисунок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D:\users\d.matyunin\Desktop\Рисунок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3227" y="80705"/>
            <a:ext cx="453269" cy="768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5545506" y="195486"/>
            <a:ext cx="29869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ln w="63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Дума 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ln w="63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городского </a:t>
            </a:r>
            <a:r>
              <a:rPr lang="ru-RU" b="1" dirty="0">
                <a:ln w="63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округа </a:t>
            </a:r>
            <a:r>
              <a:rPr lang="ru-RU" b="1" dirty="0" smtClean="0">
                <a:ln w="63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Самара</a:t>
            </a:r>
            <a:endParaRPr lang="ru-RU" b="1" dirty="0">
              <a:ln w="63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503" y="483518"/>
            <a:ext cx="763284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accent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Главная задача:</a:t>
            </a: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537596203"/>
              </p:ext>
            </p:extLst>
          </p:nvPr>
        </p:nvGraphicFramePr>
        <p:xfrm>
          <a:off x="845614" y="1278499"/>
          <a:ext cx="5310562" cy="35254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49" t="21211" r="349" b="15826"/>
          <a:stretch/>
        </p:blipFill>
        <p:spPr>
          <a:xfrm>
            <a:off x="5451499" y="1275606"/>
            <a:ext cx="2720901" cy="2284218"/>
          </a:xfrm>
          <a:prstGeom prst="hexagon">
            <a:avLst/>
          </a:prstGeom>
        </p:spPr>
      </p:pic>
      <p:sp>
        <p:nvSpPr>
          <p:cNvPr id="12" name="Шестиугольник 11"/>
          <p:cNvSpPr/>
          <p:nvPr/>
        </p:nvSpPr>
        <p:spPr>
          <a:xfrm>
            <a:off x="5987707" y="3238154"/>
            <a:ext cx="312485" cy="269700"/>
          </a:xfrm>
          <a:prstGeom prst="hexagon">
            <a:avLst>
              <a:gd name="adj" fmla="val 25000"/>
              <a:gd name="vf" fmla="val 115470"/>
            </a:avLst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val="2765822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D:\users\d.matyunin\Desktop\Рисунок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D:\users\d.matyunin\Desktop\Рисунок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3227" y="80705"/>
            <a:ext cx="453269" cy="768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5545506" y="195486"/>
            <a:ext cx="29869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ln w="63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Дума 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ln w="63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городского </a:t>
            </a:r>
            <a:r>
              <a:rPr lang="ru-RU" b="1" dirty="0">
                <a:ln w="63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округа </a:t>
            </a:r>
            <a:r>
              <a:rPr lang="ru-RU" b="1" dirty="0" smtClean="0">
                <a:ln w="63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Самара</a:t>
            </a:r>
            <a:endParaRPr lang="ru-RU" b="1" dirty="0">
              <a:ln w="63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684208"/>
            <a:ext cx="3960440" cy="264029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7431" y="1131590"/>
            <a:ext cx="3289367" cy="219291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0576" y="2859782"/>
            <a:ext cx="3282847" cy="2187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7043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D:\users\d.matyunin\Desktop\Рисунок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D:\users\d.matyunin\Desktop\Рисунок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3227" y="80705"/>
            <a:ext cx="453269" cy="768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5545506" y="195486"/>
            <a:ext cx="29869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ln w="63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Дума 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ln w="63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городского </a:t>
            </a:r>
            <a:r>
              <a:rPr lang="ru-RU" b="1" dirty="0">
                <a:ln w="63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округа </a:t>
            </a:r>
            <a:r>
              <a:rPr lang="ru-RU" b="1" dirty="0" smtClean="0">
                <a:ln w="63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Самара</a:t>
            </a:r>
            <a:endParaRPr lang="ru-RU" b="1" dirty="0">
              <a:ln w="63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580" y="1058863"/>
            <a:ext cx="3102575" cy="206769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771550"/>
            <a:ext cx="3140762" cy="209209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2787774"/>
            <a:ext cx="3138831" cy="209185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1639" y="1491630"/>
            <a:ext cx="2780721" cy="185227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2961016"/>
            <a:ext cx="2957233" cy="1969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92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D:\users\d.matyunin\Desktop\Рисунок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D:\users\d.matyunin\Desktop\Рисунок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3227" y="80705"/>
            <a:ext cx="453269" cy="768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5545506" y="195486"/>
            <a:ext cx="29869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ln w="63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Дума 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ln w="63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городского </a:t>
            </a:r>
            <a:r>
              <a:rPr lang="ru-RU" b="1" dirty="0">
                <a:ln w="63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округа </a:t>
            </a:r>
            <a:r>
              <a:rPr lang="ru-RU" b="1" dirty="0" smtClean="0">
                <a:ln w="63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Самара</a:t>
            </a:r>
            <a:endParaRPr lang="ru-RU" b="1" dirty="0">
              <a:ln w="63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  <p:pic>
        <p:nvPicPr>
          <p:cNvPr id="1026" name="Picture 2" descr="Z:\Павел\IMG_696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699542"/>
            <a:ext cx="3173611" cy="2113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Z:\Павел\IMG_695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908997"/>
            <a:ext cx="3209121" cy="2139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7" y="962302"/>
            <a:ext cx="3312368" cy="220824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6056" y="2715766"/>
            <a:ext cx="3271599" cy="218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92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D:\users\d.matyunin\Desktop\Рисунок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D:\users\d.matyunin\Desktop\Рисунок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3227" y="80705"/>
            <a:ext cx="453269" cy="768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5545506" y="195486"/>
            <a:ext cx="29869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ln w="63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Дума 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ln w="63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городского </a:t>
            </a:r>
            <a:r>
              <a:rPr lang="ru-RU" b="1" dirty="0">
                <a:ln w="63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округа </a:t>
            </a:r>
            <a:r>
              <a:rPr lang="ru-RU" b="1" dirty="0" smtClean="0">
                <a:ln w="63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Самара</a:t>
            </a:r>
            <a:endParaRPr lang="ru-RU" b="1" dirty="0">
              <a:ln w="63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1171" y="362149"/>
            <a:ext cx="3096345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 smtClean="0">
                <a:solidFill>
                  <a:schemeClr val="accent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2024 </a:t>
            </a:r>
            <a:r>
              <a:rPr lang="ru-RU" sz="4400" b="1" dirty="0" smtClean="0">
                <a:solidFill>
                  <a:schemeClr val="accent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год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557" y="1045847"/>
            <a:ext cx="3137545" cy="20916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516" y="2930940"/>
            <a:ext cx="3170252" cy="21135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5800" y="2836742"/>
            <a:ext cx="2852936" cy="2139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51448" y="1131590"/>
            <a:ext cx="2674068" cy="17830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15693" y="2849550"/>
            <a:ext cx="2715116" cy="18104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110469" y="897200"/>
            <a:ext cx="3359860" cy="2240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71458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D:\users\d.matyunin\Desktop\Рисунок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D:\users\d.matyunin\Desktop\Рисунок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3227" y="80705"/>
            <a:ext cx="453269" cy="768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5545506" y="195486"/>
            <a:ext cx="29869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ln w="63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Дума 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ln w="63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городского </a:t>
            </a:r>
            <a:r>
              <a:rPr lang="ru-RU" b="1" dirty="0">
                <a:ln w="63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округа </a:t>
            </a:r>
            <a:r>
              <a:rPr lang="ru-RU" b="1" dirty="0" smtClean="0">
                <a:ln w="63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Самара</a:t>
            </a:r>
            <a:endParaRPr lang="ru-RU" b="1" dirty="0">
              <a:ln w="63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4988" y="61900"/>
            <a:ext cx="3096345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 smtClean="0">
                <a:solidFill>
                  <a:schemeClr val="accent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2024 </a:t>
            </a:r>
            <a:r>
              <a:rPr lang="ru-RU" sz="4400" b="1" dirty="0" smtClean="0">
                <a:solidFill>
                  <a:schemeClr val="accent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год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4035" y="735138"/>
            <a:ext cx="3172968" cy="21157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20509" y="2149078"/>
            <a:ext cx="4074217" cy="30582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75635" y="1917359"/>
            <a:ext cx="2360861" cy="31478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1860" y="905604"/>
            <a:ext cx="3923928" cy="20649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0333" y="2782095"/>
            <a:ext cx="2994097" cy="22474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81750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D:\users\d.matyunin\Desktop\Рисунок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D:\users\d.matyunin\Desktop\Рисунок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3227" y="80705"/>
            <a:ext cx="453269" cy="768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5545506" y="195486"/>
            <a:ext cx="29869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ln w="63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Дума 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ln w="63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городского </a:t>
            </a:r>
            <a:r>
              <a:rPr lang="ru-RU" b="1" dirty="0">
                <a:ln w="63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округа </a:t>
            </a:r>
            <a:r>
              <a:rPr lang="ru-RU" b="1" dirty="0" smtClean="0">
                <a:ln w="63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Самара</a:t>
            </a:r>
            <a:endParaRPr lang="ru-RU" b="1" dirty="0">
              <a:ln w="63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7504" y="411510"/>
            <a:ext cx="50405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accent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Региональный уровень акции</a:t>
            </a:r>
            <a:endParaRPr lang="ru-RU" sz="2800" b="1" dirty="0">
              <a:solidFill>
                <a:schemeClr val="accent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7468" y="1065548"/>
            <a:ext cx="3046940" cy="381045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51520" y="1347614"/>
            <a:ext cx="4824536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Акция стартовала в </a:t>
            </a: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2021 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году.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Тогда предложение присоединиться к </a:t>
            </a:r>
            <a:r>
              <a:rPr lang="ru-RU" sz="2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допаводковой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 очистке реки, направленное Думой, поддержали в 11 регионах и трех республиках, расположенных на берегах Волги. В 2022 году список расширился: обращения были разосланы 67 муниципальным образованиям.</a:t>
            </a:r>
            <a:endParaRPr lang="ru-RU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85475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D:\users\d.matyunin\Desktop\Рисунок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82" t="18191" r="8105" b="27442"/>
          <a:stretch/>
        </p:blipFill>
        <p:spPr>
          <a:xfrm>
            <a:off x="4770902" y="963709"/>
            <a:ext cx="3269881" cy="15329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67" t="21300" b="24754"/>
          <a:stretch/>
        </p:blipFill>
        <p:spPr>
          <a:xfrm>
            <a:off x="5786944" y="2129767"/>
            <a:ext cx="2745496" cy="153479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09" t="23359" r="2868"/>
          <a:stretch/>
        </p:blipFill>
        <p:spPr>
          <a:xfrm>
            <a:off x="1828846" y="1048131"/>
            <a:ext cx="2952328" cy="230923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71" t="27907" r="23816" b="18140"/>
          <a:stretch/>
        </p:blipFill>
        <p:spPr>
          <a:xfrm>
            <a:off x="3305009" y="2087281"/>
            <a:ext cx="2381821" cy="192462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85" t="25840" r="8657" b="15659"/>
          <a:stretch/>
        </p:blipFill>
        <p:spPr>
          <a:xfrm>
            <a:off x="4860032" y="3507854"/>
            <a:ext cx="2982098" cy="144016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89" t="26874" r="13204" b="21654"/>
          <a:stretch/>
        </p:blipFill>
        <p:spPr>
          <a:xfrm>
            <a:off x="253037" y="3219822"/>
            <a:ext cx="3624980" cy="1656184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107504" y="411510"/>
            <a:ext cx="50405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accent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Региональный уровень акции</a:t>
            </a:r>
            <a:endParaRPr lang="ru-RU" sz="2800" b="1" dirty="0">
              <a:solidFill>
                <a:schemeClr val="accent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</a:endParaRPr>
          </a:p>
        </p:txBody>
      </p:sp>
      <p:pic>
        <p:nvPicPr>
          <p:cNvPr id="18" name="Picture 4" descr="D:\users\d.matyunin\Desktop\Рисунок2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3227" y="80705"/>
            <a:ext cx="453269" cy="768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5545506" y="195486"/>
            <a:ext cx="29869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ln w="63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Дума 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ln w="63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городского </a:t>
            </a:r>
            <a:r>
              <a:rPr lang="ru-RU" b="1" dirty="0">
                <a:ln w="63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округа </a:t>
            </a:r>
            <a:r>
              <a:rPr lang="ru-RU" b="1" dirty="0" smtClean="0">
                <a:ln w="63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Самара</a:t>
            </a:r>
            <a:endParaRPr lang="ru-RU" b="1" dirty="0">
              <a:ln w="63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5496" y="1626935"/>
            <a:ext cx="179335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2021 год</a:t>
            </a:r>
            <a:endParaRPr lang="ru-RU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14305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D:\users\d.matyunin\Desktop\Рисунок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107504" y="411510"/>
            <a:ext cx="50405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accent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Региональный уровень акции</a:t>
            </a:r>
            <a:endParaRPr lang="ru-RU" sz="2800" b="1" dirty="0">
              <a:solidFill>
                <a:schemeClr val="accent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</a:endParaRPr>
          </a:p>
        </p:txBody>
      </p:sp>
      <p:pic>
        <p:nvPicPr>
          <p:cNvPr id="18" name="Picture 4" descr="D:\users\d.matyunin\Desktop\Рисунок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3227" y="80705"/>
            <a:ext cx="453269" cy="768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5545506" y="195486"/>
            <a:ext cx="29869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ln w="63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Дума 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ln w="63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городского </a:t>
            </a:r>
            <a:r>
              <a:rPr lang="ru-RU" b="1" dirty="0">
                <a:ln w="63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округа </a:t>
            </a:r>
            <a:r>
              <a:rPr lang="ru-RU" b="1" dirty="0" smtClean="0">
                <a:ln w="63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Самара</a:t>
            </a:r>
            <a:endParaRPr lang="ru-RU" b="1" dirty="0">
              <a:ln w="63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5496" y="1626935"/>
            <a:ext cx="179335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2022 год</a:t>
            </a:r>
            <a:endParaRPr lang="ru-RU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1" t="3800" b="6601"/>
          <a:stretch/>
        </p:blipFill>
        <p:spPr>
          <a:xfrm>
            <a:off x="2960671" y="1103137"/>
            <a:ext cx="3222657" cy="221714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2"/>
          <a:stretch/>
        </p:blipFill>
        <p:spPr>
          <a:xfrm>
            <a:off x="611560" y="2828525"/>
            <a:ext cx="3096344" cy="220458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1" y="1074684"/>
            <a:ext cx="2664296" cy="3762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3878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D:\users\d.matyunin\Desktop\Рисунок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D:\users\d.matyunin\Desktop\Рисунок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3227" y="80705"/>
            <a:ext cx="453269" cy="768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5545506" y="195486"/>
            <a:ext cx="29869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ln w="63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Дума 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ln w="63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городского </a:t>
            </a:r>
            <a:r>
              <a:rPr lang="ru-RU" b="1" dirty="0">
                <a:ln w="63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округа </a:t>
            </a:r>
            <a:r>
              <a:rPr lang="ru-RU" b="1" dirty="0" smtClean="0">
                <a:ln w="63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Самара</a:t>
            </a:r>
            <a:endParaRPr lang="ru-RU" b="1" dirty="0">
              <a:ln w="63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931025"/>
            <a:ext cx="4932040" cy="164072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714226"/>
            <a:ext cx="4355200" cy="222417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198" y="2684452"/>
            <a:ext cx="4059941" cy="228371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972345"/>
            <a:ext cx="3379106" cy="1698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92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D:\users\d.matyunin\Desktop\Рисунок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107504" y="411510"/>
            <a:ext cx="50405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accent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Региональный уровень акции</a:t>
            </a:r>
            <a:endParaRPr lang="ru-RU" sz="2800" b="1" dirty="0">
              <a:solidFill>
                <a:schemeClr val="accent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</a:endParaRPr>
          </a:p>
        </p:txBody>
      </p:sp>
      <p:pic>
        <p:nvPicPr>
          <p:cNvPr id="18" name="Picture 4" descr="D:\users\d.matyunin\Desktop\Рисунок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3227" y="80705"/>
            <a:ext cx="453269" cy="768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5545506" y="195486"/>
            <a:ext cx="29869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ln w="63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Дума 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ln w="63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городского </a:t>
            </a:r>
            <a:r>
              <a:rPr lang="ru-RU" b="1" dirty="0">
                <a:ln w="63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округа </a:t>
            </a:r>
            <a:r>
              <a:rPr lang="ru-RU" b="1" dirty="0" smtClean="0">
                <a:ln w="63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Самара</a:t>
            </a:r>
            <a:endParaRPr lang="ru-RU" b="1" dirty="0">
              <a:ln w="63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5496" y="1626935"/>
            <a:ext cx="179335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2023 год</a:t>
            </a:r>
            <a:endParaRPr lang="ru-RU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  <p:pic>
        <p:nvPicPr>
          <p:cNvPr id="1026" name="Picture 2" descr="Z:\Павел\IMG_7064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47" t="6275" r="5507" b="41490"/>
          <a:stretch/>
        </p:blipFill>
        <p:spPr bwMode="auto">
          <a:xfrm>
            <a:off x="2555776" y="1093938"/>
            <a:ext cx="5616624" cy="3800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0189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D:\users\d.matyunin\Desktop\Рисунок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8222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76672" y="-20538"/>
            <a:ext cx="11878675" cy="648072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1914967"/>
            <a:ext cx="903649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Спасибо за внимание!</a:t>
            </a:r>
            <a:endParaRPr lang="ru-RU" sz="32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</a:endParaRPr>
          </a:p>
        </p:txBody>
      </p:sp>
      <p:pic>
        <p:nvPicPr>
          <p:cNvPr id="8" name="Picture 4" descr="D:\users\d.matyunin\Desktop\Рисунок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3227" y="80705"/>
            <a:ext cx="453269" cy="768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5545506" y="195486"/>
            <a:ext cx="29869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ln w="63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Дума 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ln w="63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городского </a:t>
            </a:r>
            <a:r>
              <a:rPr lang="ru-RU" b="1" dirty="0">
                <a:ln w="63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округа </a:t>
            </a:r>
            <a:r>
              <a:rPr lang="ru-RU" b="1" dirty="0" smtClean="0">
                <a:ln w="63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Самара</a:t>
            </a:r>
            <a:endParaRPr lang="ru-RU" b="1" dirty="0">
              <a:ln w="63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40009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D:\users\d.matyunin\Desktop\Рисунок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D:\users\d.matyunin\Desktop\Рисунок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3227" y="80705"/>
            <a:ext cx="453269" cy="768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5545506" y="195486"/>
            <a:ext cx="29869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ln w="63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Дума 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ln w="63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городского </a:t>
            </a:r>
            <a:r>
              <a:rPr lang="ru-RU" b="1" dirty="0">
                <a:ln w="63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округа </a:t>
            </a:r>
            <a:r>
              <a:rPr lang="ru-RU" b="1" dirty="0" smtClean="0">
                <a:ln w="63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Самара</a:t>
            </a:r>
            <a:endParaRPr lang="ru-RU" b="1" dirty="0">
              <a:ln w="63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2627889"/>
            <a:ext cx="3589789" cy="238384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601354"/>
            <a:ext cx="3764193" cy="183210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59" b="7927"/>
          <a:stretch/>
        </p:blipFill>
        <p:spPr>
          <a:xfrm>
            <a:off x="4427984" y="902158"/>
            <a:ext cx="3159063" cy="162615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577638"/>
            <a:ext cx="3719125" cy="2479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92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D:\users\d.matyunin\Desktop\Рисунок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D:\users\d.matyunin\Desktop\Рисунок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3227" y="80705"/>
            <a:ext cx="453269" cy="768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5545506" y="195486"/>
            <a:ext cx="29869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ln w="63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Дума 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ln w="63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городского </a:t>
            </a:r>
            <a:r>
              <a:rPr lang="ru-RU" b="1" dirty="0">
                <a:ln w="63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округа </a:t>
            </a:r>
            <a:r>
              <a:rPr lang="ru-RU" b="1" dirty="0" smtClean="0">
                <a:ln w="63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Самара</a:t>
            </a:r>
            <a:endParaRPr lang="ru-RU" b="1" dirty="0">
              <a:ln w="63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  <p:pic>
        <p:nvPicPr>
          <p:cNvPr id="6" name="Picture 2" descr="Z:\Павел\16-1024x68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6653" y="989626"/>
            <a:ext cx="3135747" cy="2086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667232"/>
            <a:ext cx="4176464" cy="225432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44" b="20658"/>
          <a:stretch/>
        </p:blipFill>
        <p:spPr>
          <a:xfrm>
            <a:off x="4788024" y="3192482"/>
            <a:ext cx="3693397" cy="186672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2" t="6094" b="4782"/>
          <a:stretch/>
        </p:blipFill>
        <p:spPr>
          <a:xfrm>
            <a:off x="1259632" y="792285"/>
            <a:ext cx="2936863" cy="1779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9763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D:\users\d.matyunin\Desktop\Рисунок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D:\users\d.matyunin\Desktop\Рисунок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3227" y="80705"/>
            <a:ext cx="453269" cy="768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5545506" y="195486"/>
            <a:ext cx="29869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ln w="63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Дума 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ln w="63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городского </a:t>
            </a:r>
            <a:r>
              <a:rPr lang="ru-RU" b="1" dirty="0">
                <a:ln w="63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округа </a:t>
            </a:r>
            <a:r>
              <a:rPr lang="ru-RU" b="1" dirty="0" smtClean="0">
                <a:ln w="63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Самара</a:t>
            </a:r>
            <a:endParaRPr lang="ru-RU" b="1" dirty="0">
              <a:ln w="63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504" y="267494"/>
            <a:ext cx="612068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accent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Уровень загрязненности водоемов Самарской области</a:t>
            </a:r>
            <a:endParaRPr lang="ru-RU" sz="2400" b="1" dirty="0">
              <a:solidFill>
                <a:schemeClr val="accent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5954" y="1131590"/>
            <a:ext cx="3952092" cy="92215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725791"/>
            <a:ext cx="4176464" cy="157415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2200494"/>
            <a:ext cx="4199289" cy="158536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87" b="1220"/>
          <a:stretch/>
        </p:blipFill>
        <p:spPr>
          <a:xfrm>
            <a:off x="4716015" y="3723878"/>
            <a:ext cx="4199289" cy="111714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07504" y="4299942"/>
            <a:ext cx="453650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rgbClr val="002060"/>
                </a:solidFill>
              </a:rPr>
              <a:t>ЭКОЛОГИЧЕСКИЙ БЮЛЛЕТЕНЬ САМАРСКАЯ ОБЛАСТЬ 2021 </a:t>
            </a:r>
            <a:r>
              <a:rPr lang="ru-RU" sz="1200" dirty="0" smtClean="0">
                <a:solidFill>
                  <a:srgbClr val="002060"/>
                </a:solidFill>
              </a:rPr>
              <a:t>ГОД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srgbClr val="002060"/>
                </a:solidFill>
              </a:rPr>
              <a:t>Министерство природных ресурсов и экологии российской федерации Р О С Г И Д Р О М Е Т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srgbClr val="002060"/>
                </a:solidFill>
              </a:rPr>
              <a:t>ФГБУ «Приволжское УГМС»</a:t>
            </a:r>
            <a:endParaRPr lang="ru-RU" sz="1200" b="1" dirty="0">
              <a:solidFill>
                <a:srgbClr val="00206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19555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D:\users\d.matyunin\Desktop\Рисунок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533" y="-244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D:\users\d.matyunin\Desktop\Рисунок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3227" y="80705"/>
            <a:ext cx="453269" cy="768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5545506" y="195486"/>
            <a:ext cx="29869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ln w="63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Дума 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ln w="63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городского </a:t>
            </a:r>
            <a:r>
              <a:rPr lang="ru-RU" b="1" dirty="0">
                <a:ln w="63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округа </a:t>
            </a:r>
            <a:r>
              <a:rPr lang="ru-RU" b="1" dirty="0" smtClean="0">
                <a:ln w="63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Самара</a:t>
            </a:r>
            <a:endParaRPr lang="ru-RU" b="1" dirty="0">
              <a:ln w="63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503" y="536362"/>
            <a:ext cx="393343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accent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Уже существуют:</a:t>
            </a:r>
            <a:endParaRPr lang="ru-RU" sz="2800" b="1" dirty="0">
              <a:solidFill>
                <a:schemeClr val="accent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974466239"/>
              </p:ext>
            </p:extLst>
          </p:nvPr>
        </p:nvGraphicFramePr>
        <p:xfrm>
          <a:off x="-180528" y="1275606"/>
          <a:ext cx="3727644" cy="28842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13" name="Схема 12"/>
          <p:cNvGraphicFramePr/>
          <p:nvPr>
            <p:extLst>
              <p:ext uri="{D42A27DB-BD31-4B8C-83A1-F6EECF244321}">
                <p14:modId xmlns:p14="http://schemas.microsoft.com/office/powerpoint/2010/main" val="3599147662"/>
              </p:ext>
            </p:extLst>
          </p:nvPr>
        </p:nvGraphicFramePr>
        <p:xfrm>
          <a:off x="5292080" y="1275606"/>
          <a:ext cx="4320480" cy="28803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graphicFrame>
        <p:nvGraphicFramePr>
          <p:cNvPr id="17" name="Схема 16"/>
          <p:cNvGraphicFramePr/>
          <p:nvPr>
            <p:extLst>
              <p:ext uri="{D42A27DB-BD31-4B8C-83A1-F6EECF244321}">
                <p14:modId xmlns:p14="http://schemas.microsoft.com/office/powerpoint/2010/main" val="39845827"/>
              </p:ext>
            </p:extLst>
          </p:nvPr>
        </p:nvGraphicFramePr>
        <p:xfrm>
          <a:off x="2699792" y="1271635"/>
          <a:ext cx="3727644" cy="28842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4" r:lo="rId15" r:qs="rId16" r:cs="rId17"/>
          </a:graphicData>
        </a:graphic>
      </p:graphicFrame>
    </p:spTree>
    <p:extLst>
      <p:ext uri="{BB962C8B-B14F-4D97-AF65-F5344CB8AC3E}">
        <p14:creationId xmlns:p14="http://schemas.microsoft.com/office/powerpoint/2010/main" val="1351317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D:\users\d.matyunin\Desktop\Рисунок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D:\users\d.matyunin\Desktop\Рисунок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3227" y="80705"/>
            <a:ext cx="453269" cy="768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5545506" y="195486"/>
            <a:ext cx="29869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ln w="63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Дума 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ln w="63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городского </a:t>
            </a:r>
            <a:r>
              <a:rPr lang="ru-RU" b="1" dirty="0">
                <a:ln w="63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округа </a:t>
            </a:r>
            <a:r>
              <a:rPr lang="ru-RU" b="1" dirty="0" smtClean="0">
                <a:ln w="63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Самара</a:t>
            </a:r>
            <a:endParaRPr lang="ru-RU" b="1" dirty="0">
              <a:ln w="63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503" y="536362"/>
            <a:ext cx="482453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ru-RU" sz="2400" b="1" dirty="0">
                <a:solidFill>
                  <a:schemeClr val="accent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Проект «Оздоровление Волги»</a:t>
            </a:r>
            <a:endParaRPr lang="ru-RU" sz="2400" dirty="0">
              <a:solidFill>
                <a:schemeClr val="accent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5536" y="1455665"/>
            <a:ext cx="529398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цель </a:t>
            </a: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- к концу 2024 года снизить объем сброса загрязненных сточных вод в 3 раза: с 3,17 куб. км до 1,05 куб. км.</a:t>
            </a:r>
          </a:p>
        </p:txBody>
      </p:sp>
      <p:sp>
        <p:nvSpPr>
          <p:cNvPr id="9" name="Овал 8"/>
          <p:cNvSpPr/>
          <p:nvPr/>
        </p:nvSpPr>
        <p:spPr>
          <a:xfrm>
            <a:off x="467544" y="1556087"/>
            <a:ext cx="216024" cy="21602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2123728" y="3624575"/>
            <a:ext cx="5877654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уже 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введены в эксплуатацию </a:t>
            </a: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пять очистных сооружений 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по области, построена </a:t>
            </a: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станция </a:t>
            </a:r>
            <a:endParaRPr lang="ru-RU" sz="20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УФ-обеззараживания </a:t>
            </a: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на Городских очистных канализационных сооружениях (ГОКС) в 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Самаре</a:t>
            </a:r>
            <a:endParaRPr lang="ru-RU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2266190" y="3716327"/>
            <a:ext cx="216024" cy="21602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3707904" y="2655952"/>
            <a:ext cx="508556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в рамках реализации осуществляется модернизация </a:t>
            </a: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очистных сооружений</a:t>
            </a:r>
          </a:p>
        </p:txBody>
      </p:sp>
      <p:sp>
        <p:nvSpPr>
          <p:cNvPr id="15" name="Овал 14"/>
          <p:cNvSpPr/>
          <p:nvPr/>
        </p:nvSpPr>
        <p:spPr>
          <a:xfrm>
            <a:off x="3779912" y="2735511"/>
            <a:ext cx="216024" cy="21602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6076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D:\users\d.matyunin\Desktop\Рисунок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D:\users\d.matyunin\Desktop\Рисунок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3227" y="80705"/>
            <a:ext cx="453269" cy="768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5545506" y="195486"/>
            <a:ext cx="29869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ln w="63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Дума 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ln w="63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городского </a:t>
            </a:r>
            <a:r>
              <a:rPr lang="ru-RU" b="1" dirty="0">
                <a:ln w="63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округа </a:t>
            </a:r>
            <a:r>
              <a:rPr lang="ru-RU" b="1" dirty="0" smtClean="0">
                <a:ln w="63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Самара</a:t>
            </a:r>
            <a:endParaRPr lang="ru-RU" b="1" dirty="0">
              <a:ln w="63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503" y="536362"/>
            <a:ext cx="482453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</a:pPr>
            <a:r>
              <a:rPr lang="ru-RU" sz="2400" b="1" dirty="0">
                <a:solidFill>
                  <a:schemeClr val="accent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Проект «Сохранение уникальных водных объектов»</a:t>
            </a:r>
            <a:endParaRPr lang="ru-RU" sz="2400" dirty="0">
              <a:solidFill>
                <a:schemeClr val="accent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95536" y="1607232"/>
            <a:ext cx="529398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направлен на сохранение и восстановление водных объектов, включая реку Волга, озера Байкал и 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Телецкое</a:t>
            </a:r>
            <a:endParaRPr lang="ru-RU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287524" y="1707654"/>
            <a:ext cx="216024" cy="21602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294746" y="3795886"/>
            <a:ext cx="450950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предполагает активное вовлечение </a:t>
            </a: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населения в мероприятия по очистке берегов водных объектов</a:t>
            </a:r>
          </a:p>
        </p:txBody>
      </p:sp>
      <p:sp>
        <p:nvSpPr>
          <p:cNvPr id="15" name="Овал 14"/>
          <p:cNvSpPr/>
          <p:nvPr/>
        </p:nvSpPr>
        <p:spPr>
          <a:xfrm>
            <a:off x="2266190" y="3867894"/>
            <a:ext cx="216024" cy="21602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3953591" y="2708215"/>
            <a:ext cx="508556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реализуется по </a:t>
            </a: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нескольким направлениям: от реабилитации водоемов до очистки акваторий, русел и берегов</a:t>
            </a:r>
          </a:p>
        </p:txBody>
      </p:sp>
      <p:sp>
        <p:nvSpPr>
          <p:cNvPr id="17" name="Овал 16"/>
          <p:cNvSpPr/>
          <p:nvPr/>
        </p:nvSpPr>
        <p:spPr>
          <a:xfrm>
            <a:off x="3779912" y="2787774"/>
            <a:ext cx="216024" cy="21602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7896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D:\users\d.matyunin\Desktop\Рисунок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D:\users\d.matyunin\Desktop\Рисунок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3227" y="80705"/>
            <a:ext cx="453269" cy="768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5545506" y="195486"/>
            <a:ext cx="29869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ln w="63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Дума 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ln w="63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городского </a:t>
            </a:r>
            <a:r>
              <a:rPr lang="ru-RU" b="1" dirty="0">
                <a:ln w="63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округа </a:t>
            </a:r>
            <a:r>
              <a:rPr lang="ru-RU" b="1" dirty="0" smtClean="0">
                <a:ln w="63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Самара</a:t>
            </a:r>
            <a:endParaRPr lang="ru-RU" b="1" dirty="0">
              <a:ln w="63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503" y="536362"/>
            <a:ext cx="482453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</a:pPr>
            <a:r>
              <a:rPr lang="ru-RU" sz="2400" b="1" dirty="0">
                <a:solidFill>
                  <a:schemeClr val="accent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Акция </a:t>
            </a:r>
            <a:r>
              <a:rPr lang="ru-RU" sz="2400" b="1" dirty="0" smtClean="0">
                <a:solidFill>
                  <a:schemeClr val="accent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«</a:t>
            </a:r>
            <a:r>
              <a:rPr lang="ru-RU" sz="2400" b="1" dirty="0">
                <a:solidFill>
                  <a:schemeClr val="accent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Вода России»</a:t>
            </a:r>
            <a:endParaRPr lang="ru-RU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395536" y="1607232"/>
            <a:ext cx="640871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способствует повышению экологической 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грамотности, </a:t>
            </a: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в том числе привлекает внимание общественности и молодого поколения к охране и улучшению качества водных ресурсов</a:t>
            </a:r>
          </a:p>
        </p:txBody>
      </p:sp>
      <p:sp>
        <p:nvSpPr>
          <p:cNvPr id="9" name="Овал 8"/>
          <p:cNvSpPr/>
          <p:nvPr/>
        </p:nvSpPr>
        <p:spPr>
          <a:xfrm>
            <a:off x="287524" y="1707654"/>
            <a:ext cx="216024" cy="21602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3605805" y="3356287"/>
            <a:ext cx="5403261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с 2014 года объединила </a:t>
            </a:r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свыше 8 млн человек из 85 регионов, которые очистили 10 300 водоемов и собрали 9.1 млн мешков мусора</a:t>
            </a:r>
          </a:p>
        </p:txBody>
      </p:sp>
      <p:sp>
        <p:nvSpPr>
          <p:cNvPr id="15" name="Овал 14"/>
          <p:cNvSpPr/>
          <p:nvPr/>
        </p:nvSpPr>
        <p:spPr>
          <a:xfrm>
            <a:off x="3419872" y="3435846"/>
            <a:ext cx="216024" cy="21602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7896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2351</TotalTime>
  <Words>425</Words>
  <Application>Microsoft Office PowerPoint</Application>
  <PresentationFormat>Экран (16:9)</PresentationFormat>
  <Paragraphs>87</Paragraphs>
  <Slides>21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4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Дмитрий Матюнин</dc:creator>
  <cp:lastModifiedBy>Мария Сотникова</cp:lastModifiedBy>
  <cp:revision>174</cp:revision>
  <cp:lastPrinted>2023-01-23T09:25:13Z</cp:lastPrinted>
  <dcterms:created xsi:type="dcterms:W3CDTF">2018-08-21T07:10:21Z</dcterms:created>
  <dcterms:modified xsi:type="dcterms:W3CDTF">2024-04-17T11:18:10Z</dcterms:modified>
</cp:coreProperties>
</file>